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Lst>
  <p:sldSz cy="5143500" cx="9144000"/>
  <p:notesSz cx="6858000" cy="9144000"/>
  <p:embeddedFontLst>
    <p:embeddedFont>
      <p:font typeface="Nunito"/>
      <p:regular r:id="rId21"/>
      <p:bold r:id="rId22"/>
      <p:italic r:id="rId23"/>
      <p:boldItalic r:id="rId2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Author clrIdx="0" id="0" initials="" lastIdx="2" name="angel ricardo"/>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11" Type="http://schemas.openxmlformats.org/officeDocument/2006/relationships/slide" Target="slides/slide5.xml"/><Relationship Id="rId22" Type="http://schemas.openxmlformats.org/officeDocument/2006/relationships/font" Target="fonts/Nunito-bold.fntdata"/><Relationship Id="rId10" Type="http://schemas.openxmlformats.org/officeDocument/2006/relationships/slide" Target="slides/slide4.xml"/><Relationship Id="rId21" Type="http://schemas.openxmlformats.org/officeDocument/2006/relationships/font" Target="fonts/Nunito-regular.fntdata"/><Relationship Id="rId13" Type="http://schemas.openxmlformats.org/officeDocument/2006/relationships/slide" Target="slides/slide7.xml"/><Relationship Id="rId24" Type="http://schemas.openxmlformats.org/officeDocument/2006/relationships/font" Target="fonts/Nunito-boldItalic.fntdata"/><Relationship Id="rId12" Type="http://schemas.openxmlformats.org/officeDocument/2006/relationships/slide" Target="slides/slide6.xml"/><Relationship Id="rId23" Type="http://schemas.openxmlformats.org/officeDocument/2006/relationships/font" Target="fonts/Nunito-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commentAuthors" Target="commentAuthors.xml"/><Relationship Id="rId9" Type="http://schemas.openxmlformats.org/officeDocument/2006/relationships/slide" Target="slides/slide3.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5" Type="http://schemas.openxmlformats.org/officeDocument/2006/relationships/slideMaster" Target="slideMasters/slideMaster1.xml"/><Relationship Id="rId19" Type="http://schemas.openxmlformats.org/officeDocument/2006/relationships/slide" Target="slides/slide13.xml"/><Relationship Id="rId6" Type="http://schemas.openxmlformats.org/officeDocument/2006/relationships/notesMaster" Target="notesMasters/notesMaster1.xml"/><Relationship Id="rId18" Type="http://schemas.openxmlformats.org/officeDocument/2006/relationships/slide" Target="slides/slide12.xml"/><Relationship Id="rId7" Type="http://schemas.openxmlformats.org/officeDocument/2006/relationships/slide" Target="slides/slide1.xml"/><Relationship Id="rId8" Type="http://schemas.openxmlformats.org/officeDocument/2006/relationships/slide" Target="slides/slide2.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0" idx="1" dt="2018-09-09T00:32:07.589">
    <p:pos x="6000" y="0"/>
    <p:text>Nota para todos:
Sintetizar la información que vean por favor:
En la parte de abajo las diapositivas tiene una sección de notas para el orador, ahí coloquen la información mas relevante. En las diapositivas solo utilicen palabras clave e imágenes que contrasten en la diapositiva</p:tex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0" idx="2" dt="2018-09-09T00:29:45.666">
    <p:pos x="6000" y="0"/>
    <p:text>¿Nos conviene hablar en el siguiente orden?:
-en que consiste
- Roles
-</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 name="Shape 124"/>
        <p:cNvGrpSpPr/>
        <p:nvPr/>
      </p:nvGrpSpPr>
      <p:grpSpPr>
        <a:xfrm>
          <a:off x="0" y="0"/>
          <a:ext cx="0" cy="0"/>
          <a:chOff x="0" y="0"/>
          <a:chExt cx="0" cy="0"/>
        </a:xfrm>
      </p:grpSpPr>
      <p:sp>
        <p:nvSpPr>
          <p:cNvPr id="125" name="Google Shape;125;g4178b46e2c_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4178b46e2c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solidFill>
                  <a:srgbClr val="1C4587"/>
                </a:solidFill>
              </a:rPr>
              <a:t>El dia de hoy les tenemos preparada una presentación muy interesante, les vamos a hablar acerca del modelo Extreme Programming. </a:t>
            </a:r>
            <a:r>
              <a:rPr lang="es">
                <a:solidFill>
                  <a:srgbClr val="1C4587"/>
                </a:solidFill>
              </a:rPr>
              <a:t>Qué</a:t>
            </a:r>
            <a:r>
              <a:rPr lang="es">
                <a:solidFill>
                  <a:srgbClr val="1C4587"/>
                </a:solidFill>
              </a:rPr>
              <a:t> mejor manera de empezar que </a:t>
            </a:r>
            <a:r>
              <a:rPr lang="es">
                <a:solidFill>
                  <a:srgbClr val="1C4587"/>
                </a:solidFill>
              </a:rPr>
              <a:t>poniendo</a:t>
            </a:r>
            <a:r>
              <a:rPr lang="es">
                <a:solidFill>
                  <a:srgbClr val="1C4587"/>
                </a:solidFill>
              </a:rPr>
              <a:t> </a:t>
            </a:r>
            <a:r>
              <a:rPr lang="es">
                <a:solidFill>
                  <a:srgbClr val="1C4587"/>
                </a:solidFill>
              </a:rPr>
              <a:t>atención</a:t>
            </a:r>
            <a:r>
              <a:rPr lang="es">
                <a:solidFill>
                  <a:srgbClr val="1C4587"/>
                </a:solidFill>
              </a:rPr>
              <a:t> en las siglas XP (que simbolizan a extreme programming), podemos ver como </a:t>
            </a:r>
            <a:r>
              <a:rPr lang="es">
                <a:solidFill>
                  <a:srgbClr val="1C4587"/>
                </a:solidFill>
              </a:rPr>
              <a:t>representa</a:t>
            </a:r>
            <a:r>
              <a:rPr lang="es">
                <a:solidFill>
                  <a:srgbClr val="1C4587"/>
                </a:solidFill>
              </a:rPr>
              <a:t> la esencia  de lo que es XP, un proceso </a:t>
            </a:r>
            <a:r>
              <a:rPr lang="es">
                <a:solidFill>
                  <a:srgbClr val="1C4587"/>
                </a:solidFill>
              </a:rPr>
              <a:t>colaborativo, de comunicación que busca simplificar y retroalimentarse. Ya hablaremos de esto más adelante.</a:t>
            </a:r>
            <a:endParaRPr>
              <a:solidFill>
                <a:srgbClr val="1C4587"/>
              </a:solidFil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2" name="Shape 202"/>
        <p:cNvGrpSpPr/>
        <p:nvPr/>
      </p:nvGrpSpPr>
      <p:grpSpPr>
        <a:xfrm>
          <a:off x="0" y="0"/>
          <a:ext cx="0" cy="0"/>
          <a:chOff x="0" y="0"/>
          <a:chExt cx="0" cy="0"/>
        </a:xfrm>
      </p:grpSpPr>
      <p:sp>
        <p:nvSpPr>
          <p:cNvPr id="203" name="Google Shape;203;g417e6992ea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417e6992ea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s" sz="1200">
                <a:solidFill>
                  <a:schemeClr val="dk2"/>
                </a:solidFill>
              </a:rPr>
              <a:t>5.  Mantenimiento</a:t>
            </a:r>
            <a:endParaRPr b="1" sz="1200">
              <a:highlight>
                <a:schemeClr val="dk1"/>
              </a:highlight>
            </a:endParaRPr>
          </a:p>
          <a:p>
            <a:pPr indent="0" lvl="0" marL="749300" marR="368300" rtl="0" algn="just">
              <a:lnSpc>
                <a:spcPct val="115000"/>
              </a:lnSpc>
              <a:spcBef>
                <a:spcPts val="1600"/>
              </a:spcBef>
              <a:spcAft>
                <a:spcPts val="400"/>
              </a:spcAft>
              <a:buNone/>
            </a:pPr>
            <a:r>
              <a:rPr lang="es" sz="1200"/>
              <a:t>Mientras la primera versión se encuentra en producción, el proyecto XP debe mantener el sistema en funcionamiento al mismo tiempo que desarrolla nuevas iteraciones. Para realizar esto se requiere de tareas de soporte para el cliente. De esta forma, la velocidad de desarrollo puede bajar después de la puesta del sistema en producción. La fase de mantenimiento puede requerir nuevo personal dentro del equipo y cambios en su estructura.</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8" name="Shape 208"/>
        <p:cNvGrpSpPr/>
        <p:nvPr/>
      </p:nvGrpSpPr>
      <p:grpSpPr>
        <a:xfrm>
          <a:off x="0" y="0"/>
          <a:ext cx="0" cy="0"/>
          <a:chOff x="0" y="0"/>
          <a:chExt cx="0" cy="0"/>
        </a:xfrm>
      </p:grpSpPr>
      <p:sp>
        <p:nvSpPr>
          <p:cNvPr id="209" name="Google Shape;209;g425939ae35_6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425939ae35_6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749300" marR="368300" rtl="0" algn="just">
              <a:lnSpc>
                <a:spcPct val="115000"/>
              </a:lnSpc>
              <a:spcBef>
                <a:spcPts val="500"/>
              </a:spcBef>
              <a:spcAft>
                <a:spcPts val="400"/>
              </a:spcAft>
              <a:buNone/>
            </a:pPr>
            <a:r>
              <a:rPr lang="es" sz="1200"/>
              <a:t>Es cuando el cliente no tiene más historias para ser incluidas en el sistema. Esto requiere que se satisfagan las necesidades del cliente en otros aspectos como rendimiento y confiabilidad del sistema. Se genera la documentación final del sistema y no se realizan más cambios en la arquitectura. La muerte del proyecto también ocurre cuando el sistema no genera los beneficios esperados por el cliente o cuando no hay presupuesto para mantenerlo.</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4" name="Shape 214"/>
        <p:cNvGrpSpPr/>
        <p:nvPr/>
      </p:nvGrpSpPr>
      <p:grpSpPr>
        <a:xfrm>
          <a:off x="0" y="0"/>
          <a:ext cx="0" cy="0"/>
          <a:chOff x="0" y="0"/>
          <a:chExt cx="0" cy="0"/>
        </a:xfrm>
      </p:grpSpPr>
      <p:sp>
        <p:nvSpPr>
          <p:cNvPr id="215" name="Google Shape;215;g425939ae35_6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425939ae35_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Programador El programador escribe las pruebas unitarias y produce el código del sistema. Debe existir una comunicación y coordinación adecuada entre los programadores y otros miembros del equipo.</a:t>
            </a:r>
            <a:endParaRPr/>
          </a:p>
          <a:p>
            <a:pPr indent="0" lvl="0" marL="0" rtl="0" algn="l">
              <a:spcBef>
                <a:spcPts val="0"/>
              </a:spcBef>
              <a:spcAft>
                <a:spcPts val="0"/>
              </a:spcAft>
              <a:buNone/>
            </a:pPr>
            <a:r>
              <a:t/>
            </a:r>
            <a:endParaRPr/>
          </a:p>
          <a:p>
            <a:pPr indent="0" lvl="0" marL="0" rtl="0" algn="l">
              <a:spcBef>
                <a:spcPts val="0"/>
              </a:spcBef>
              <a:spcAft>
                <a:spcPts val="0"/>
              </a:spcAft>
              <a:buNone/>
            </a:pPr>
            <a:r>
              <a:rPr lang="es"/>
              <a:t>Cliente El cliente escribe las historias de usuario y las pruebas funcionales para validar su implementación. Además, asigna la prioridad a las historias de usuario y decide cuáles se implementan en cada iteración centrándose en aportar mayor valor al negocio. El cliente es sólo uno dentro del proyecto pero puede corresponder a un interlocutor que está representando a varias personas que se verán afectadas por el sistema. </a:t>
            </a:r>
            <a:endParaRPr/>
          </a:p>
          <a:p>
            <a:pPr indent="0" lvl="0" marL="0" rtl="0" algn="l">
              <a:spcBef>
                <a:spcPts val="0"/>
              </a:spcBef>
              <a:spcAft>
                <a:spcPts val="0"/>
              </a:spcAft>
              <a:buNone/>
            </a:pPr>
            <a:r>
              <a:t/>
            </a:r>
            <a:endParaRPr/>
          </a:p>
          <a:p>
            <a:pPr indent="0" lvl="0" marL="0" rtl="0" algn="l">
              <a:spcBef>
                <a:spcPts val="0"/>
              </a:spcBef>
              <a:spcAft>
                <a:spcPts val="0"/>
              </a:spcAft>
              <a:buNone/>
            </a:pPr>
            <a:r>
              <a:rPr lang="es"/>
              <a:t>Encargado de pruebas (Tester) El encargado de pruebas ayuda al cliente a escribir las pruebas funcionales. Ejecuta las pruebas regularmente, difunde los resultados en el equipo y es responsable de las herramientas de soporte para pruebas. </a:t>
            </a:r>
            <a:endParaRPr/>
          </a:p>
          <a:p>
            <a:pPr indent="0" lvl="0" marL="0" rtl="0" algn="l">
              <a:spcBef>
                <a:spcPts val="0"/>
              </a:spcBef>
              <a:spcAft>
                <a:spcPts val="0"/>
              </a:spcAft>
              <a:buNone/>
            </a:pPr>
            <a:r>
              <a:t/>
            </a:r>
            <a:endParaRPr/>
          </a:p>
          <a:p>
            <a:pPr indent="0" lvl="0" marL="0" rtl="0" algn="l">
              <a:spcBef>
                <a:spcPts val="0"/>
              </a:spcBef>
              <a:spcAft>
                <a:spcPts val="0"/>
              </a:spcAft>
              <a:buNone/>
            </a:pPr>
            <a:r>
              <a:rPr lang="es"/>
              <a:t>Encargado de seguimiento (Tracker) El encargado de seguimiento proporciona realimentación al equipo en el proceso XP. Su responsabilidad es verificar el grado de acierto entre las estimaciones realizadas y el tiempo real dedicado, comunicando los resultados para mejorar futuras estimaciones. También realiza el seguimiento del progreso de cada iteración y evalúa si los objetivos son alcanzables con las restricciones de tiempo y recursos presentes. Determina cuándo es necesario realizar algún cambio para lograr los objetivos de cada iteración. </a:t>
            </a:r>
            <a:endParaRPr/>
          </a:p>
          <a:p>
            <a:pPr indent="0" lvl="0" marL="0" rtl="0" algn="l">
              <a:spcBef>
                <a:spcPts val="0"/>
              </a:spcBef>
              <a:spcAft>
                <a:spcPts val="0"/>
              </a:spcAft>
              <a:buNone/>
            </a:pPr>
            <a:r>
              <a:t/>
            </a:r>
            <a:endParaRPr/>
          </a:p>
          <a:p>
            <a:pPr indent="0" lvl="0" marL="0" rtl="0" algn="l">
              <a:spcBef>
                <a:spcPts val="0"/>
              </a:spcBef>
              <a:spcAft>
                <a:spcPts val="0"/>
              </a:spcAft>
              <a:buNone/>
            </a:pPr>
            <a:r>
              <a:rPr lang="es"/>
              <a:t>Entrenador (Coach) Es responsable del proceso global. Es necesario que conozca a fondo el proceso XP para proveer guías a los miembros del equipo de forma que se apliquen las prácticas XP y se siga el proceso correctamente. </a:t>
            </a:r>
            <a:endParaRPr/>
          </a:p>
          <a:p>
            <a:pPr indent="0" lvl="0" marL="0" rtl="0" algn="l">
              <a:spcBef>
                <a:spcPts val="0"/>
              </a:spcBef>
              <a:spcAft>
                <a:spcPts val="0"/>
              </a:spcAft>
              <a:buNone/>
            </a:pPr>
            <a:r>
              <a:t/>
            </a:r>
            <a:endParaRPr/>
          </a:p>
          <a:p>
            <a:pPr indent="0" lvl="0" marL="0" rtl="0" algn="l">
              <a:spcBef>
                <a:spcPts val="0"/>
              </a:spcBef>
              <a:spcAft>
                <a:spcPts val="0"/>
              </a:spcAft>
              <a:buNone/>
            </a:pPr>
            <a:r>
              <a:rPr lang="es"/>
              <a:t>Consultor Es un miembro externo del equipo con un conocimiento específico en algún tema necesario para el proyecto. Guía al equipo para resolver un problema específico. </a:t>
            </a:r>
            <a:endParaRPr/>
          </a:p>
          <a:p>
            <a:pPr indent="0" lvl="0" marL="0" rtl="0" algn="l">
              <a:spcBef>
                <a:spcPts val="0"/>
              </a:spcBef>
              <a:spcAft>
                <a:spcPts val="0"/>
              </a:spcAft>
              <a:buNone/>
            </a:pPr>
            <a:r>
              <a:t/>
            </a:r>
            <a:endParaRPr/>
          </a:p>
          <a:p>
            <a:pPr indent="0" lvl="0" marL="0" rtl="0" algn="l">
              <a:spcBef>
                <a:spcPts val="0"/>
              </a:spcBef>
              <a:spcAft>
                <a:spcPts val="0"/>
              </a:spcAft>
              <a:buNone/>
            </a:pPr>
            <a:r>
              <a:rPr lang="es"/>
              <a:t>Gestor (Big boss) Es el vínculo entre clientes y programadores, ayuda a que el equipo trabaje efectivamente creando las condiciones adecuadas. Su labor esencial es de coordinación.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3" name="Shape 233"/>
        <p:cNvGrpSpPr/>
        <p:nvPr/>
      </p:nvGrpSpPr>
      <p:grpSpPr>
        <a:xfrm>
          <a:off x="0" y="0"/>
          <a:ext cx="0" cy="0"/>
          <a:chOff x="0" y="0"/>
          <a:chExt cx="0" cy="0"/>
        </a:xfrm>
      </p:grpSpPr>
      <p:sp>
        <p:nvSpPr>
          <p:cNvPr id="234" name="Google Shape;234;g417d354533_9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417d354533_9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200">
                <a:solidFill>
                  <a:srgbClr val="242424"/>
                </a:solidFill>
                <a:highlight>
                  <a:srgbClr val="FFFFFF"/>
                </a:highlight>
              </a:rPr>
              <a:t>Está</a:t>
            </a:r>
            <a:r>
              <a:rPr lang="es" sz="1200">
                <a:solidFill>
                  <a:srgbClr val="242424"/>
                </a:solidFill>
                <a:highlight>
                  <a:srgbClr val="FFFFFF"/>
                </a:highlight>
              </a:rPr>
              <a:t> claro que las Ventajas que nos ofrece el utilizar metodologías ágiles, en especial y en este caso XP, están por arriba de las Desventajas. Como se podrá notar, realmente podemos tomar como “desventajas” solamente, el hecho de que tal vez no todos los proyectos se adapten a esta metodología.</a:t>
            </a:r>
            <a:endParaRPr sz="1200">
              <a:solidFill>
                <a:srgbClr val="242424"/>
              </a:solidFill>
              <a:highlight>
                <a:srgbClr val="FFFFFF"/>
              </a:highlight>
            </a:endParaRPr>
          </a:p>
          <a:p>
            <a:pPr indent="0" lvl="0" marL="0" rtl="0" algn="l">
              <a:spcBef>
                <a:spcPts val="0"/>
              </a:spcBef>
              <a:spcAft>
                <a:spcPts val="0"/>
              </a:spcAft>
              <a:buNone/>
            </a:pPr>
            <a:r>
              <a:t/>
            </a:r>
            <a:endParaRPr sz="1200">
              <a:solidFill>
                <a:srgbClr val="242424"/>
              </a:solidFill>
              <a:highlight>
                <a:srgbClr val="FFFFFF"/>
              </a:highlight>
            </a:endParaRPr>
          </a:p>
          <a:p>
            <a:pPr indent="0" lvl="0" marL="0" rtl="0" algn="l">
              <a:lnSpc>
                <a:spcPct val="115000"/>
              </a:lnSpc>
              <a:spcBef>
                <a:spcPts val="0"/>
              </a:spcBef>
              <a:spcAft>
                <a:spcPts val="0"/>
              </a:spcAft>
              <a:buNone/>
            </a:pPr>
            <a:r>
              <a:rPr b="1" lang="es" sz="1200">
                <a:solidFill>
                  <a:srgbClr val="242424"/>
                </a:solidFill>
              </a:rPr>
              <a:t>Ventajas:</a:t>
            </a:r>
            <a:endParaRPr b="1" sz="1200">
              <a:solidFill>
                <a:srgbClr val="242424"/>
              </a:solidFill>
            </a:endParaRPr>
          </a:p>
          <a:p>
            <a:pPr indent="-304800" lvl="0" marL="457200" rtl="0" algn="l">
              <a:lnSpc>
                <a:spcPct val="115000"/>
              </a:lnSpc>
              <a:spcBef>
                <a:spcPts val="1800"/>
              </a:spcBef>
              <a:spcAft>
                <a:spcPts val="0"/>
              </a:spcAft>
              <a:buClr>
                <a:srgbClr val="242424"/>
              </a:buClr>
              <a:buSzPts val="1200"/>
              <a:buChar char="●"/>
            </a:pPr>
            <a:r>
              <a:rPr lang="es" sz="1200">
                <a:solidFill>
                  <a:srgbClr val="242424"/>
                </a:solidFill>
              </a:rPr>
              <a:t>Da lugar a una programación sumamente organizada.</a:t>
            </a:r>
            <a:endParaRPr sz="1200">
              <a:solidFill>
                <a:srgbClr val="242424"/>
              </a:solidFill>
            </a:endParaRPr>
          </a:p>
          <a:p>
            <a:pPr indent="-304800" lvl="0" marL="457200" rtl="0" algn="l">
              <a:lnSpc>
                <a:spcPct val="115000"/>
              </a:lnSpc>
              <a:spcBef>
                <a:spcPts val="0"/>
              </a:spcBef>
              <a:spcAft>
                <a:spcPts val="0"/>
              </a:spcAft>
              <a:buClr>
                <a:srgbClr val="242424"/>
              </a:buClr>
              <a:buSzPts val="1200"/>
              <a:buChar char="●"/>
            </a:pPr>
            <a:r>
              <a:rPr lang="es" sz="1200">
                <a:solidFill>
                  <a:srgbClr val="242424"/>
                </a:solidFill>
              </a:rPr>
              <a:t>Ocasiona eficiencias en el proceso de planificación y pruebas.</a:t>
            </a:r>
            <a:endParaRPr sz="1200">
              <a:solidFill>
                <a:srgbClr val="242424"/>
              </a:solidFill>
            </a:endParaRPr>
          </a:p>
          <a:p>
            <a:pPr indent="-304800" lvl="0" marL="457200" rtl="0" algn="l">
              <a:lnSpc>
                <a:spcPct val="115000"/>
              </a:lnSpc>
              <a:spcBef>
                <a:spcPts val="0"/>
              </a:spcBef>
              <a:spcAft>
                <a:spcPts val="0"/>
              </a:spcAft>
              <a:buClr>
                <a:srgbClr val="242424"/>
              </a:buClr>
              <a:buSzPts val="1200"/>
              <a:buChar char="●"/>
            </a:pPr>
            <a:r>
              <a:rPr lang="es" sz="1200">
                <a:solidFill>
                  <a:srgbClr val="242424"/>
                </a:solidFill>
              </a:rPr>
              <a:t>Cuenta con una tasa de errores muy pequeña.</a:t>
            </a:r>
            <a:endParaRPr sz="1200">
              <a:solidFill>
                <a:srgbClr val="242424"/>
              </a:solidFill>
            </a:endParaRPr>
          </a:p>
          <a:p>
            <a:pPr indent="-304800" lvl="0" marL="457200" rtl="0" algn="l">
              <a:lnSpc>
                <a:spcPct val="115000"/>
              </a:lnSpc>
              <a:spcBef>
                <a:spcPts val="0"/>
              </a:spcBef>
              <a:spcAft>
                <a:spcPts val="0"/>
              </a:spcAft>
              <a:buClr>
                <a:srgbClr val="242424"/>
              </a:buClr>
              <a:buSzPts val="1200"/>
              <a:buChar char="●"/>
            </a:pPr>
            <a:r>
              <a:rPr lang="es" sz="1200">
                <a:solidFill>
                  <a:srgbClr val="242424"/>
                </a:solidFill>
              </a:rPr>
              <a:t>Propicia la satisfacción del programador.</a:t>
            </a:r>
            <a:endParaRPr sz="1200">
              <a:solidFill>
                <a:srgbClr val="242424"/>
              </a:solidFill>
            </a:endParaRPr>
          </a:p>
          <a:p>
            <a:pPr indent="-304800" lvl="0" marL="457200" rtl="0" algn="l">
              <a:lnSpc>
                <a:spcPct val="115000"/>
              </a:lnSpc>
              <a:spcBef>
                <a:spcPts val="0"/>
              </a:spcBef>
              <a:spcAft>
                <a:spcPts val="0"/>
              </a:spcAft>
              <a:buClr>
                <a:srgbClr val="242424"/>
              </a:buClr>
              <a:buSzPts val="1200"/>
              <a:buChar char="●"/>
            </a:pPr>
            <a:r>
              <a:rPr lang="es" sz="1200">
                <a:solidFill>
                  <a:srgbClr val="242424"/>
                </a:solidFill>
              </a:rPr>
              <a:t>Fomenta la comunicación entre los clientes y los desarrolladores.</a:t>
            </a:r>
            <a:endParaRPr sz="1200">
              <a:solidFill>
                <a:srgbClr val="242424"/>
              </a:solidFill>
            </a:endParaRPr>
          </a:p>
          <a:p>
            <a:pPr indent="-304800" lvl="0" marL="457200" rtl="0" algn="l">
              <a:lnSpc>
                <a:spcPct val="115000"/>
              </a:lnSpc>
              <a:spcBef>
                <a:spcPts val="0"/>
              </a:spcBef>
              <a:spcAft>
                <a:spcPts val="0"/>
              </a:spcAft>
              <a:buClr>
                <a:srgbClr val="242424"/>
              </a:buClr>
              <a:buSzPts val="1200"/>
              <a:buChar char="●"/>
            </a:pPr>
            <a:r>
              <a:rPr lang="es" sz="1200">
                <a:solidFill>
                  <a:srgbClr val="242424"/>
                </a:solidFill>
              </a:rPr>
              <a:t>Facilita los cambios.</a:t>
            </a:r>
            <a:endParaRPr sz="1200">
              <a:solidFill>
                <a:srgbClr val="242424"/>
              </a:solidFill>
            </a:endParaRPr>
          </a:p>
          <a:p>
            <a:pPr indent="-304800" lvl="0" marL="457200" rtl="0" algn="l">
              <a:lnSpc>
                <a:spcPct val="115000"/>
              </a:lnSpc>
              <a:spcBef>
                <a:spcPts val="0"/>
              </a:spcBef>
              <a:spcAft>
                <a:spcPts val="0"/>
              </a:spcAft>
              <a:buClr>
                <a:srgbClr val="242424"/>
              </a:buClr>
              <a:buSzPts val="1200"/>
              <a:buChar char="●"/>
            </a:pPr>
            <a:r>
              <a:rPr lang="es" sz="1200">
                <a:solidFill>
                  <a:srgbClr val="242424"/>
                </a:solidFill>
              </a:rPr>
              <a:t>Permite </a:t>
            </a:r>
            <a:r>
              <a:rPr lang="es" sz="1200">
                <a:solidFill>
                  <a:srgbClr val="242424"/>
                </a:solidFill>
              </a:rPr>
              <a:t>ahorrar</a:t>
            </a:r>
            <a:r>
              <a:rPr lang="es" sz="1200">
                <a:solidFill>
                  <a:srgbClr val="242424"/>
                </a:solidFill>
              </a:rPr>
              <a:t> mucho tiempo y dinero.</a:t>
            </a:r>
            <a:endParaRPr sz="1200">
              <a:solidFill>
                <a:srgbClr val="242424"/>
              </a:solidFill>
            </a:endParaRPr>
          </a:p>
          <a:p>
            <a:pPr indent="-304800" lvl="0" marL="457200" rtl="0" algn="l">
              <a:lnSpc>
                <a:spcPct val="115000"/>
              </a:lnSpc>
              <a:spcBef>
                <a:spcPts val="0"/>
              </a:spcBef>
              <a:spcAft>
                <a:spcPts val="0"/>
              </a:spcAft>
              <a:buClr>
                <a:srgbClr val="242424"/>
              </a:buClr>
              <a:buSzPts val="1200"/>
              <a:buChar char="●"/>
            </a:pPr>
            <a:r>
              <a:rPr lang="es" sz="1200">
                <a:solidFill>
                  <a:srgbClr val="242424"/>
                </a:solidFill>
              </a:rPr>
              <a:t>Puede ser aplicada a cualquier lenguaje de programación.</a:t>
            </a:r>
            <a:endParaRPr sz="1200">
              <a:solidFill>
                <a:srgbClr val="242424"/>
              </a:solidFill>
            </a:endParaRPr>
          </a:p>
          <a:p>
            <a:pPr indent="-304800" lvl="0" marL="457200" rtl="0" algn="l">
              <a:lnSpc>
                <a:spcPct val="115000"/>
              </a:lnSpc>
              <a:spcBef>
                <a:spcPts val="0"/>
              </a:spcBef>
              <a:spcAft>
                <a:spcPts val="0"/>
              </a:spcAft>
              <a:buClr>
                <a:srgbClr val="242424"/>
              </a:buClr>
              <a:buSzPts val="1200"/>
              <a:buChar char="●"/>
            </a:pPr>
            <a:r>
              <a:rPr lang="es" sz="1200">
                <a:solidFill>
                  <a:srgbClr val="242424"/>
                </a:solidFill>
              </a:rPr>
              <a:t>El cliente tiene el control sobre las prioridades.</a:t>
            </a:r>
            <a:endParaRPr sz="1200">
              <a:solidFill>
                <a:srgbClr val="242424"/>
              </a:solidFill>
            </a:endParaRPr>
          </a:p>
          <a:p>
            <a:pPr indent="-304800" lvl="0" marL="457200" rtl="0" algn="l">
              <a:lnSpc>
                <a:spcPct val="115000"/>
              </a:lnSpc>
              <a:spcBef>
                <a:spcPts val="0"/>
              </a:spcBef>
              <a:spcAft>
                <a:spcPts val="0"/>
              </a:spcAft>
              <a:buClr>
                <a:srgbClr val="242424"/>
              </a:buClr>
              <a:buSzPts val="1200"/>
              <a:buChar char="●"/>
            </a:pPr>
            <a:r>
              <a:rPr lang="es" sz="1200">
                <a:solidFill>
                  <a:srgbClr val="242424"/>
                </a:solidFill>
              </a:rPr>
              <a:t>Se hacen pruebas continuas durante el proyecto.</a:t>
            </a:r>
            <a:endParaRPr sz="1200">
              <a:solidFill>
                <a:srgbClr val="242424"/>
              </a:solidFill>
            </a:endParaRPr>
          </a:p>
          <a:p>
            <a:pPr indent="-304800" lvl="0" marL="457200" rtl="0" algn="l">
              <a:lnSpc>
                <a:spcPct val="115000"/>
              </a:lnSpc>
              <a:spcBef>
                <a:spcPts val="0"/>
              </a:spcBef>
              <a:spcAft>
                <a:spcPts val="0"/>
              </a:spcAft>
              <a:buClr>
                <a:srgbClr val="242424"/>
              </a:buClr>
              <a:buSzPts val="1200"/>
              <a:buChar char="●"/>
            </a:pPr>
            <a:r>
              <a:rPr lang="es" sz="1200">
                <a:solidFill>
                  <a:srgbClr val="242424"/>
                </a:solidFill>
              </a:rPr>
              <a:t>La XP es mejor utilizada en la implementación de nuevas tecnologías.</a:t>
            </a:r>
            <a:endParaRPr sz="1200">
              <a:solidFill>
                <a:srgbClr val="242424"/>
              </a:solidFill>
            </a:endParaRPr>
          </a:p>
          <a:p>
            <a:pPr indent="0" lvl="0" marL="0" rtl="0" algn="l">
              <a:lnSpc>
                <a:spcPct val="115000"/>
              </a:lnSpc>
              <a:spcBef>
                <a:spcPts val="1800"/>
              </a:spcBef>
              <a:spcAft>
                <a:spcPts val="0"/>
              </a:spcAft>
              <a:buNone/>
            </a:pPr>
            <a:r>
              <a:rPr b="1" lang="es" sz="1200">
                <a:solidFill>
                  <a:srgbClr val="242424"/>
                </a:solidFill>
              </a:rPr>
              <a:t>Desventajas</a:t>
            </a:r>
            <a:r>
              <a:rPr lang="es" sz="1200">
                <a:solidFill>
                  <a:srgbClr val="242424"/>
                </a:solidFill>
              </a:rPr>
              <a:t>:</a:t>
            </a:r>
            <a:endParaRPr sz="1200">
              <a:solidFill>
                <a:srgbClr val="242424"/>
              </a:solidFill>
            </a:endParaRPr>
          </a:p>
          <a:p>
            <a:pPr indent="-304800" lvl="0" marL="457200" rtl="0" algn="l">
              <a:lnSpc>
                <a:spcPct val="115000"/>
              </a:lnSpc>
              <a:spcBef>
                <a:spcPts val="1800"/>
              </a:spcBef>
              <a:spcAft>
                <a:spcPts val="0"/>
              </a:spcAft>
              <a:buClr>
                <a:srgbClr val="242424"/>
              </a:buClr>
              <a:buSzPts val="1200"/>
              <a:buChar char="●"/>
            </a:pPr>
            <a:r>
              <a:rPr lang="es" sz="1200">
                <a:solidFill>
                  <a:srgbClr val="242424"/>
                </a:solidFill>
              </a:rPr>
              <a:t>Es recomendable emplearla </a:t>
            </a:r>
            <a:r>
              <a:rPr lang="es" sz="1200">
                <a:solidFill>
                  <a:srgbClr val="242424"/>
                </a:solidFill>
              </a:rPr>
              <a:t>sólo</a:t>
            </a:r>
            <a:r>
              <a:rPr lang="es" sz="1200">
                <a:solidFill>
                  <a:srgbClr val="242424"/>
                </a:solidFill>
              </a:rPr>
              <a:t> en proyectos a corto plazo.</a:t>
            </a:r>
            <a:endParaRPr sz="1200">
              <a:solidFill>
                <a:srgbClr val="242424"/>
              </a:solidFill>
            </a:endParaRPr>
          </a:p>
          <a:p>
            <a:pPr indent="-304800" lvl="0" marL="457200" rtl="0" algn="l">
              <a:lnSpc>
                <a:spcPct val="115000"/>
              </a:lnSpc>
              <a:spcBef>
                <a:spcPts val="0"/>
              </a:spcBef>
              <a:spcAft>
                <a:spcPts val="0"/>
              </a:spcAft>
              <a:buClr>
                <a:srgbClr val="242424"/>
              </a:buClr>
              <a:buSzPts val="1200"/>
              <a:buChar char="●"/>
            </a:pPr>
            <a:r>
              <a:rPr lang="es" sz="1200">
                <a:solidFill>
                  <a:srgbClr val="242424"/>
                </a:solidFill>
              </a:rPr>
              <a:t>En caso de fallar, las comisiones son muy altas.</a:t>
            </a:r>
            <a:endParaRPr sz="1200">
              <a:solidFill>
                <a:srgbClr val="242424"/>
              </a:solidFill>
            </a:endParaRPr>
          </a:p>
          <a:p>
            <a:pPr indent="-304800" lvl="0" marL="457200" rtl="0" algn="l">
              <a:lnSpc>
                <a:spcPct val="115000"/>
              </a:lnSpc>
              <a:spcBef>
                <a:spcPts val="0"/>
              </a:spcBef>
              <a:spcAft>
                <a:spcPts val="0"/>
              </a:spcAft>
              <a:buClr>
                <a:srgbClr val="242424"/>
              </a:buClr>
              <a:buSzPts val="1200"/>
              <a:buChar char="●"/>
            </a:pPr>
            <a:r>
              <a:rPr lang="es" sz="1200">
                <a:solidFill>
                  <a:srgbClr val="242424"/>
                </a:solidFill>
              </a:rPr>
              <a:t>Requiere de un rígido ajuste a los principios de XP.</a:t>
            </a:r>
            <a:endParaRPr sz="1200">
              <a:solidFill>
                <a:srgbClr val="242424"/>
              </a:solidFill>
            </a:endParaRPr>
          </a:p>
          <a:p>
            <a:pPr indent="-304800" lvl="0" marL="457200" rtl="0" algn="l">
              <a:lnSpc>
                <a:spcPct val="115000"/>
              </a:lnSpc>
              <a:spcBef>
                <a:spcPts val="0"/>
              </a:spcBef>
              <a:spcAft>
                <a:spcPts val="0"/>
              </a:spcAft>
              <a:buClr>
                <a:srgbClr val="242424"/>
              </a:buClr>
              <a:buSzPts val="1200"/>
              <a:buChar char="●"/>
            </a:pPr>
            <a:r>
              <a:rPr lang="es" sz="1200">
                <a:solidFill>
                  <a:srgbClr val="242424"/>
                </a:solidFill>
              </a:rPr>
              <a:t>Puede no siempre ser más fácil que el desarrollo tradicional.</a:t>
            </a:r>
            <a:endParaRPr sz="1200">
              <a:solidFill>
                <a:srgbClr val="242424"/>
              </a:solidFill>
            </a:endParaRPr>
          </a:p>
          <a:p>
            <a:pPr indent="0" lvl="0" marL="0" rtl="0" algn="l">
              <a:spcBef>
                <a:spcPts val="1800"/>
              </a:spcBef>
              <a:spcAft>
                <a:spcPts val="0"/>
              </a:spcAft>
              <a:buNone/>
            </a:pPr>
            <a:r>
              <a:t/>
            </a:r>
            <a:endParaRPr sz="1200">
              <a:solidFill>
                <a:srgbClr val="242424"/>
              </a:solidFill>
              <a:highlight>
                <a:srgbClr val="FFFFFF"/>
              </a:highlight>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7" name="Shape 237"/>
        <p:cNvGrpSpPr/>
        <p:nvPr/>
      </p:nvGrpSpPr>
      <p:grpSpPr>
        <a:xfrm>
          <a:off x="0" y="0"/>
          <a:ext cx="0" cy="0"/>
          <a:chOff x="0" y="0"/>
          <a:chExt cx="0" cy="0"/>
        </a:xfrm>
      </p:grpSpPr>
      <p:sp>
        <p:nvSpPr>
          <p:cNvPr id="238" name="Google Shape;238;g417d354533_9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417d354533_9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 name="Shape 130"/>
        <p:cNvGrpSpPr/>
        <p:nvPr/>
      </p:nvGrpSpPr>
      <p:grpSpPr>
        <a:xfrm>
          <a:off x="0" y="0"/>
          <a:ext cx="0" cy="0"/>
          <a:chOff x="0" y="0"/>
          <a:chExt cx="0" cy="0"/>
        </a:xfrm>
      </p:grpSpPr>
      <p:sp>
        <p:nvSpPr>
          <p:cNvPr id="131" name="Google Shape;131;g4178b46e2c_6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4178b46e2c_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s" sz="1200">
                <a:solidFill>
                  <a:srgbClr val="073763"/>
                </a:solidFill>
              </a:rPr>
              <a:t>-Este modelo f</a:t>
            </a:r>
            <a:r>
              <a:rPr lang="es" sz="1200">
                <a:solidFill>
                  <a:srgbClr val="073763"/>
                </a:solidFill>
              </a:rPr>
              <a:t>ue desarrollado por el Ingeniero estadounidense Kent Beck en 1996. Beeck  trabajaba para la empresa Chrysler Corporation, la cual tenía tiempo intentando desarrollar una aplicación de nóminas para su compañía pero sin demasiado éxito, es en esta aplicación cuando nace la Programación Extrema.</a:t>
            </a:r>
            <a:endParaRPr sz="1200">
              <a:solidFill>
                <a:srgbClr val="073763"/>
              </a:solidFill>
            </a:endParaRPr>
          </a:p>
          <a:p>
            <a:pPr indent="0" lvl="0" marL="0" rtl="0" algn="l">
              <a:lnSpc>
                <a:spcPct val="115000"/>
              </a:lnSpc>
              <a:spcBef>
                <a:spcPts val="1600"/>
              </a:spcBef>
              <a:spcAft>
                <a:spcPts val="0"/>
              </a:spcAft>
              <a:buNone/>
            </a:pPr>
            <a:r>
              <a:rPr lang="es" sz="1200">
                <a:solidFill>
                  <a:srgbClr val="073763"/>
                </a:solidFill>
              </a:rPr>
              <a:t>-El decía: “El problema (de los proyectos de desarrollo de software) no es el cambio, porque el cambio va a ocurrir, se va a producir; el problema, más bien, es la incapacidad de afrontar el cambio cuando se produce”</a:t>
            </a:r>
            <a:endParaRPr sz="1200">
              <a:solidFill>
                <a:srgbClr val="073763"/>
              </a:solidFill>
            </a:endParaRPr>
          </a:p>
          <a:p>
            <a:pPr indent="0" lvl="0" marL="0" rtl="0" algn="l">
              <a:lnSpc>
                <a:spcPct val="115000"/>
              </a:lnSpc>
              <a:spcBef>
                <a:spcPts val="1600"/>
              </a:spcBef>
              <a:spcAft>
                <a:spcPts val="0"/>
              </a:spcAft>
              <a:buNone/>
            </a:pPr>
            <a:r>
              <a:rPr lang="es" sz="1200">
                <a:solidFill>
                  <a:schemeClr val="dk2"/>
                </a:solidFill>
              </a:rPr>
              <a:t>-Beck posee una maestría en ciencias de la computación en la Universidad de Oregon y actualmente trabaja para Facebook.</a:t>
            </a:r>
            <a:endParaRPr sz="1200">
              <a:solidFill>
                <a:schemeClr val="dk2"/>
              </a:solidFill>
            </a:endParaRPr>
          </a:p>
          <a:p>
            <a:pPr indent="0" lvl="0" marL="0" rtl="0" algn="l">
              <a:lnSpc>
                <a:spcPct val="115000"/>
              </a:lnSpc>
              <a:spcBef>
                <a:spcPts val="1600"/>
              </a:spcBef>
              <a:spcAft>
                <a:spcPts val="1600"/>
              </a:spcAft>
              <a:buNone/>
            </a:pPr>
            <a:r>
              <a:rPr lang="es" sz="1200">
                <a:solidFill>
                  <a:schemeClr val="dk2"/>
                </a:solidFill>
              </a:rPr>
              <a:t>-El mismo dice que no se considera el mejor programador, pero si uno con buenos hábitos.</a:t>
            </a:r>
            <a:endParaRPr sz="1200">
              <a:solidFill>
                <a:schemeClr val="dk2"/>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8" name="Shape 138"/>
        <p:cNvGrpSpPr/>
        <p:nvPr/>
      </p:nvGrpSpPr>
      <p:grpSpPr>
        <a:xfrm>
          <a:off x="0" y="0"/>
          <a:ext cx="0" cy="0"/>
          <a:chOff x="0" y="0"/>
          <a:chExt cx="0" cy="0"/>
        </a:xfrm>
      </p:grpSpPr>
      <p:sp>
        <p:nvSpPr>
          <p:cNvPr id="139" name="Google Shape;139;g417585dc5d_0_13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417585dc5d_0_13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El modelo XP en una metodología ágil </a:t>
            </a:r>
            <a:r>
              <a:rPr lang="es">
                <a:highlight>
                  <a:srgbClr val="FFFFFF"/>
                </a:highlight>
              </a:rPr>
              <a:t>centrada en potenciar las relaciones interpersonales como clave para el éxito en desarrollo de software, promoviendo el trabajo en equipo, preocupándose por el aprendizaje de los desarrolladores, y propiciando un buen clima de trabajo.</a:t>
            </a:r>
            <a:endParaRPr>
              <a:highlight>
                <a:srgbClr val="FFFFFF"/>
              </a:highlight>
            </a:endParaRPr>
          </a:p>
          <a:p>
            <a:pPr indent="0" lvl="0" marL="0" rtl="0" algn="l">
              <a:spcBef>
                <a:spcPts val="0"/>
              </a:spcBef>
              <a:spcAft>
                <a:spcPts val="0"/>
              </a:spcAft>
              <a:buNone/>
            </a:pPr>
            <a:r>
              <a:t/>
            </a:r>
            <a:endParaRPr>
              <a:highlight>
                <a:srgbClr val="FFFFFF"/>
              </a:highlight>
            </a:endParaRPr>
          </a:p>
          <a:p>
            <a:pPr indent="0" lvl="0" marL="0" rtl="0" algn="l">
              <a:lnSpc>
                <a:spcPct val="115000"/>
              </a:lnSpc>
              <a:spcBef>
                <a:spcPts val="0"/>
              </a:spcBef>
              <a:spcAft>
                <a:spcPts val="0"/>
              </a:spcAft>
              <a:buNone/>
            </a:pPr>
            <a:r>
              <a:rPr lang="es">
                <a:highlight>
                  <a:srgbClr val="FFFFFF"/>
                </a:highlight>
              </a:rPr>
              <a:t>XP se basa en retroalimentación continua entre el cliente y el equipo de desarrollo, comunicación fluida entre todos los participantes, simplicidad en las soluciones implementadas y coraje para enfrentar los cambios.</a:t>
            </a:r>
            <a:endParaRPr>
              <a:highlight>
                <a:srgbClr val="FFFFFF"/>
              </a:highlight>
            </a:endParaRPr>
          </a:p>
          <a:p>
            <a:pPr indent="0" lvl="0" marL="0" rtl="0" algn="l">
              <a:lnSpc>
                <a:spcPct val="115000"/>
              </a:lnSpc>
              <a:spcBef>
                <a:spcPts val="1600"/>
              </a:spcBef>
              <a:spcAft>
                <a:spcPts val="0"/>
              </a:spcAft>
              <a:buNone/>
            </a:pPr>
            <a:r>
              <a:rPr lang="es">
                <a:highlight>
                  <a:srgbClr val="FFFFFF"/>
                </a:highlight>
              </a:rPr>
              <a:t>XP se define como especialmente adecuada para proyectos con requisitos imprecisos y muy cambiantes, y donde existe un alto</a:t>
            </a:r>
            <a:br>
              <a:rPr lang="es">
                <a:highlight>
                  <a:srgbClr val="FFFFFF"/>
                </a:highlight>
              </a:rPr>
            </a:br>
            <a:r>
              <a:rPr lang="es">
                <a:highlight>
                  <a:srgbClr val="FFFFFF"/>
                </a:highlight>
              </a:rPr>
              <a:t>riesgo técnico.</a:t>
            </a:r>
            <a:endParaRPr>
              <a:highlight>
                <a:srgbClr val="FFFFFF"/>
              </a:highlight>
            </a:endParaRPr>
          </a:p>
          <a:p>
            <a:pPr indent="0" lvl="0" marL="0" rtl="0" algn="l">
              <a:lnSpc>
                <a:spcPct val="115000"/>
              </a:lnSpc>
              <a:spcBef>
                <a:spcPts val="1600"/>
              </a:spcBef>
              <a:spcAft>
                <a:spcPts val="0"/>
              </a:spcAft>
              <a:buNone/>
            </a:pPr>
            <a:r>
              <a:rPr lang="es">
                <a:highlight>
                  <a:srgbClr val="FFFFFF"/>
                </a:highlight>
              </a:rPr>
              <a:t>Los principios y prácticas son de sentido común pero llevadas al extremo, de ahí proviene su nombre.</a:t>
            </a:r>
            <a:endParaRPr>
              <a:highlight>
                <a:srgbClr val="FFFFFF"/>
              </a:highlight>
            </a:endParaRPr>
          </a:p>
          <a:p>
            <a:pPr indent="0" lvl="0" marL="0" rtl="0" algn="l">
              <a:spcBef>
                <a:spcPts val="1600"/>
              </a:spcBef>
              <a:spcAft>
                <a:spcPts val="0"/>
              </a:spcAft>
              <a:buNone/>
            </a:pPr>
            <a:r>
              <a:t/>
            </a:r>
            <a:endParaRPr>
              <a:highlight>
                <a:srgbClr val="FFFFFF"/>
              </a:highlight>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5" name="Shape 145"/>
        <p:cNvGrpSpPr/>
        <p:nvPr/>
      </p:nvGrpSpPr>
      <p:grpSpPr>
        <a:xfrm>
          <a:off x="0" y="0"/>
          <a:ext cx="0" cy="0"/>
          <a:chOff x="0" y="0"/>
          <a:chExt cx="0" cy="0"/>
        </a:xfrm>
      </p:grpSpPr>
      <p:sp>
        <p:nvSpPr>
          <p:cNvPr id="146" name="Google Shape;146;g417585dc5d_0_13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417585dc5d_0_13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Como en cualquier otro modelo </a:t>
            </a:r>
            <a:r>
              <a:rPr lang="es">
                <a:highlight>
                  <a:srgbClr val="FFFFFF"/>
                </a:highlight>
              </a:rPr>
              <a:t>un aspecto muy importante es el de la comunicación. Es vital para el proyecto que el cliente brinde toda la información necesaria.</a:t>
            </a:r>
            <a:endParaRPr>
              <a:highlight>
                <a:srgbClr val="FFFFFF"/>
              </a:highlight>
            </a:endParaRPr>
          </a:p>
          <a:p>
            <a:pPr indent="0" lvl="0" marL="0" rtl="0" algn="l">
              <a:spcBef>
                <a:spcPts val="0"/>
              </a:spcBef>
              <a:spcAft>
                <a:spcPts val="0"/>
              </a:spcAft>
              <a:buNone/>
            </a:pPr>
            <a:r>
              <a:t/>
            </a:r>
            <a:endParaRPr/>
          </a:p>
          <a:p>
            <a:pPr indent="0" lvl="0" marL="0" rtl="0" algn="l">
              <a:lnSpc>
                <a:spcPct val="115000"/>
              </a:lnSpc>
              <a:spcBef>
                <a:spcPts val="0"/>
              </a:spcBef>
              <a:spcAft>
                <a:spcPts val="0"/>
              </a:spcAft>
              <a:buNone/>
            </a:pPr>
            <a:r>
              <a:rPr lang="es">
                <a:highlight>
                  <a:srgbClr val="FFFFFF"/>
                </a:highlight>
              </a:rPr>
              <a:t>El modelo XP utiliza una técnica llamada Historias de Usuario para especificar los requisitos de Software. Se trata </a:t>
            </a:r>
            <a:r>
              <a:rPr lang="es"/>
              <a:t>tarjetas de papel en las cuales el cliente describe brevemente las características que el sistema debe poseer, sean requisitos funcionales o no funcionales.</a:t>
            </a:r>
            <a:endParaRPr/>
          </a:p>
          <a:p>
            <a:pPr indent="0" lvl="0" marL="0" rtl="0" algn="l">
              <a:lnSpc>
                <a:spcPct val="115000"/>
              </a:lnSpc>
              <a:spcBef>
                <a:spcPts val="1600"/>
              </a:spcBef>
              <a:spcAft>
                <a:spcPts val="0"/>
              </a:spcAft>
              <a:buNone/>
            </a:pPr>
            <a:r>
              <a:rPr lang="es">
                <a:highlight>
                  <a:srgbClr val="FFFFFF"/>
                </a:highlight>
              </a:rPr>
              <a:t>El tratamiento de las historias de usuario es muy dinámico y flexible, en cualquier momento historias de usuario pueden romperse, reemplazarse por otras más específicas o generales, añadirse nuevas o ser modificadas. Cada historia de usuario es lo suficientemente comprensible y delimitada para que los programadores puedan implementarla en unas semanas</a:t>
            </a:r>
            <a:endParaRPr>
              <a:highlight>
                <a:srgbClr val="FFFFFF"/>
              </a:highlight>
            </a:endParaRPr>
          </a:p>
          <a:p>
            <a:pPr indent="0" lvl="0" marL="0" rtl="0" algn="l">
              <a:spcBef>
                <a:spcPts val="160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1" name="Shape 151"/>
        <p:cNvGrpSpPr/>
        <p:nvPr/>
      </p:nvGrpSpPr>
      <p:grpSpPr>
        <a:xfrm>
          <a:off x="0" y="0"/>
          <a:ext cx="0" cy="0"/>
          <a:chOff x="0" y="0"/>
          <a:chExt cx="0" cy="0"/>
        </a:xfrm>
      </p:grpSpPr>
      <p:sp>
        <p:nvSpPr>
          <p:cNvPr id="152" name="Google Shape;152;g425939ae35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425939ae35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Clr>
                <a:srgbClr val="000000"/>
              </a:buClr>
              <a:buSzPts val="1200"/>
              <a:buFont typeface="Arial"/>
              <a:buAutoNum type="arabicPeriod"/>
            </a:pPr>
            <a:r>
              <a:rPr lang="es" sz="1200"/>
              <a:t>nombre</a:t>
            </a:r>
            <a:endParaRPr sz="1200"/>
          </a:p>
          <a:p>
            <a:pPr indent="-304800" lvl="0" marL="457200" rtl="0" algn="l">
              <a:lnSpc>
                <a:spcPct val="115000"/>
              </a:lnSpc>
              <a:spcBef>
                <a:spcPts val="0"/>
              </a:spcBef>
              <a:spcAft>
                <a:spcPts val="0"/>
              </a:spcAft>
              <a:buClr>
                <a:srgbClr val="000000"/>
              </a:buClr>
              <a:buSzPts val="1200"/>
              <a:buFont typeface="Arial"/>
              <a:buAutoNum type="arabicPeriod"/>
            </a:pPr>
            <a:r>
              <a:rPr lang="es" sz="1200"/>
              <a:t>fecha</a:t>
            </a:r>
            <a:endParaRPr sz="1200"/>
          </a:p>
          <a:p>
            <a:pPr indent="-304800" lvl="0" marL="457200" rtl="0" algn="l">
              <a:lnSpc>
                <a:spcPct val="115000"/>
              </a:lnSpc>
              <a:spcBef>
                <a:spcPts val="0"/>
              </a:spcBef>
              <a:spcAft>
                <a:spcPts val="0"/>
              </a:spcAft>
              <a:buClr>
                <a:schemeClr val="dk2"/>
              </a:buClr>
              <a:buSzPts val="1200"/>
              <a:buFont typeface="Calibri"/>
              <a:buAutoNum type="arabicPeriod"/>
            </a:pPr>
            <a:r>
              <a:rPr lang="es" sz="1200"/>
              <a:t>tipo de actividad (nueva, corrección, mejora)</a:t>
            </a:r>
            <a:endParaRPr sz="1200"/>
          </a:p>
          <a:p>
            <a:pPr indent="-304800" lvl="0" marL="457200" rtl="0" algn="l">
              <a:lnSpc>
                <a:spcPct val="115000"/>
              </a:lnSpc>
              <a:spcBef>
                <a:spcPts val="0"/>
              </a:spcBef>
              <a:spcAft>
                <a:spcPts val="0"/>
              </a:spcAft>
              <a:buClr>
                <a:schemeClr val="dk2"/>
              </a:buClr>
              <a:buSzPts val="1200"/>
              <a:buFont typeface="Calibri"/>
              <a:buAutoNum type="arabicPeriod"/>
            </a:pPr>
            <a:r>
              <a:rPr lang="es" sz="1200"/>
              <a:t>número de historia</a:t>
            </a:r>
            <a:endParaRPr sz="1200"/>
          </a:p>
          <a:p>
            <a:pPr indent="-304800" lvl="0" marL="457200" rtl="0" algn="l">
              <a:lnSpc>
                <a:spcPct val="115000"/>
              </a:lnSpc>
              <a:spcBef>
                <a:spcPts val="0"/>
              </a:spcBef>
              <a:spcAft>
                <a:spcPts val="0"/>
              </a:spcAft>
              <a:buClr>
                <a:schemeClr val="dk2"/>
              </a:buClr>
              <a:buSzPts val="1200"/>
              <a:buFont typeface="Calibri"/>
              <a:buAutoNum type="arabicPeriod"/>
            </a:pPr>
            <a:r>
              <a:rPr lang="es" sz="1200"/>
              <a:t>prueba funcional</a:t>
            </a:r>
            <a:endParaRPr sz="1200"/>
          </a:p>
          <a:p>
            <a:pPr indent="-304800" lvl="0" marL="457200" rtl="0" algn="l">
              <a:lnSpc>
                <a:spcPct val="115000"/>
              </a:lnSpc>
              <a:spcBef>
                <a:spcPts val="0"/>
              </a:spcBef>
              <a:spcAft>
                <a:spcPts val="0"/>
              </a:spcAft>
              <a:buClr>
                <a:schemeClr val="dk2"/>
              </a:buClr>
              <a:buSzPts val="1200"/>
              <a:buFont typeface="Calibri"/>
              <a:buAutoNum type="arabicPeriod"/>
            </a:pPr>
            <a:r>
              <a:rPr lang="es" sz="1200"/>
              <a:t>prioridad técnica y del cliente</a:t>
            </a:r>
            <a:endParaRPr sz="1200"/>
          </a:p>
          <a:p>
            <a:pPr indent="-304800" lvl="0" marL="457200" rtl="0" algn="l">
              <a:lnSpc>
                <a:spcPct val="115000"/>
              </a:lnSpc>
              <a:spcBef>
                <a:spcPts val="0"/>
              </a:spcBef>
              <a:spcAft>
                <a:spcPts val="0"/>
              </a:spcAft>
              <a:buClr>
                <a:srgbClr val="000000"/>
              </a:buClr>
              <a:buSzPts val="1200"/>
              <a:buFont typeface="Calibri"/>
              <a:buAutoNum type="arabicPeriod"/>
            </a:pPr>
            <a:r>
              <a:rPr lang="es" sz="1200"/>
              <a:t>riesgo</a:t>
            </a:r>
            <a:endParaRPr sz="1200"/>
          </a:p>
          <a:p>
            <a:pPr indent="-304800" lvl="0" marL="457200" rtl="0" algn="l">
              <a:lnSpc>
                <a:spcPct val="115000"/>
              </a:lnSpc>
              <a:spcBef>
                <a:spcPts val="0"/>
              </a:spcBef>
              <a:spcAft>
                <a:spcPts val="0"/>
              </a:spcAft>
              <a:buClr>
                <a:srgbClr val="000000"/>
              </a:buClr>
              <a:buSzPts val="1200"/>
              <a:buFont typeface="Calibri"/>
              <a:buAutoNum type="arabicPeriod"/>
            </a:pPr>
            <a:r>
              <a:rPr lang="es" sz="1200"/>
              <a:t>estimación técnica</a:t>
            </a:r>
            <a:endParaRPr sz="1200"/>
          </a:p>
          <a:p>
            <a:pPr indent="-304800" lvl="0" marL="457200" rtl="0" algn="l">
              <a:lnSpc>
                <a:spcPct val="115000"/>
              </a:lnSpc>
              <a:spcBef>
                <a:spcPts val="0"/>
              </a:spcBef>
              <a:spcAft>
                <a:spcPts val="0"/>
              </a:spcAft>
              <a:buClr>
                <a:schemeClr val="dk2"/>
              </a:buClr>
              <a:buSzPts val="1200"/>
              <a:buFont typeface="Calibri"/>
              <a:buAutoNum type="arabicPeriod"/>
            </a:pPr>
            <a:r>
              <a:rPr lang="es" sz="1200"/>
              <a:t> descripción</a:t>
            </a:r>
            <a:endParaRPr sz="1200"/>
          </a:p>
          <a:p>
            <a:pPr indent="-304800" lvl="0" marL="457200" rtl="0" algn="l">
              <a:lnSpc>
                <a:spcPct val="115000"/>
              </a:lnSpc>
              <a:spcBef>
                <a:spcPts val="0"/>
              </a:spcBef>
              <a:spcAft>
                <a:spcPts val="0"/>
              </a:spcAft>
              <a:buClr>
                <a:schemeClr val="dk2"/>
              </a:buClr>
              <a:buSzPts val="1200"/>
              <a:buFont typeface="Calibri"/>
              <a:buAutoNum type="arabicPeriod"/>
            </a:pPr>
            <a:r>
              <a:rPr lang="es" sz="1200"/>
              <a:t>notas y comentarios</a:t>
            </a:r>
            <a:endParaRPr sz="1200"/>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8" name="Shape 178"/>
        <p:cNvGrpSpPr/>
        <p:nvPr/>
      </p:nvGrpSpPr>
      <p:grpSpPr>
        <a:xfrm>
          <a:off x="0" y="0"/>
          <a:ext cx="0" cy="0"/>
          <a:chOff x="0" y="0"/>
          <a:chExt cx="0" cy="0"/>
        </a:xfrm>
      </p:grpSpPr>
      <p:sp>
        <p:nvSpPr>
          <p:cNvPr id="179" name="Google Shape;179;g417d354533_3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417d354533_3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457200" lvl="0" marL="0" marR="368300" rtl="0" algn="just">
              <a:lnSpc>
                <a:spcPct val="115000"/>
              </a:lnSpc>
              <a:spcBef>
                <a:spcPts val="500"/>
              </a:spcBef>
              <a:spcAft>
                <a:spcPts val="0"/>
              </a:spcAft>
              <a:buNone/>
            </a:pPr>
            <a:r>
              <a:rPr lang="es" sz="1200"/>
              <a:t>El ciclo de vida ideal de XP consiste de seis fases:</a:t>
            </a:r>
            <a:endParaRPr sz="1200"/>
          </a:p>
          <a:p>
            <a:pPr indent="457200" lvl="0" marL="0" marR="368300" rtl="0" algn="just">
              <a:lnSpc>
                <a:spcPct val="115000"/>
              </a:lnSpc>
              <a:spcBef>
                <a:spcPts val="500"/>
              </a:spcBef>
              <a:spcAft>
                <a:spcPts val="0"/>
              </a:spcAft>
              <a:buNone/>
            </a:pPr>
            <a:r>
              <a:rPr b="1" lang="es" sz="1200"/>
              <a:t>Exploración</a:t>
            </a:r>
            <a:endParaRPr b="1" sz="1200"/>
          </a:p>
          <a:p>
            <a:pPr indent="0" lvl="0" marL="457200" marR="368300" rtl="0" algn="just">
              <a:lnSpc>
                <a:spcPct val="115000"/>
              </a:lnSpc>
              <a:spcBef>
                <a:spcPts val="500"/>
              </a:spcBef>
              <a:spcAft>
                <a:spcPts val="400"/>
              </a:spcAft>
              <a:buNone/>
            </a:pPr>
            <a:r>
              <a:rPr lang="es" sz="1200"/>
              <a:t>En esta fase, los clientes plantean a grandes rasgos las historias de usuario que son de interés para la primera entrega del producto. Al mismo tiempo el equipo de desarrollo se familiariza con las herramientas, tecnologías y prácticas que se utilizarán en el proyecto. Se prueba la tecnología y se exploran las posibilidades de la arquitectura del sistema construyendo un prototipo. La fase de exploración toma de pocas semanas a pocos meses, dependiendo del tamaño y familiaridad que tengan los programadores con la tecnología.</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4" name="Shape 184"/>
        <p:cNvGrpSpPr/>
        <p:nvPr/>
      </p:nvGrpSpPr>
      <p:grpSpPr>
        <a:xfrm>
          <a:off x="0" y="0"/>
          <a:ext cx="0" cy="0"/>
          <a:chOff x="0" y="0"/>
          <a:chExt cx="0" cy="0"/>
        </a:xfrm>
      </p:grpSpPr>
      <p:sp>
        <p:nvSpPr>
          <p:cNvPr id="185" name="Google Shape;185;g417d354533_5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417d354533_5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marR="368300" rtl="0" algn="just">
              <a:lnSpc>
                <a:spcPct val="115000"/>
              </a:lnSpc>
              <a:spcBef>
                <a:spcPts val="500"/>
              </a:spcBef>
              <a:spcAft>
                <a:spcPts val="0"/>
              </a:spcAft>
              <a:buNone/>
            </a:pPr>
            <a:r>
              <a:rPr lang="es" sz="1200"/>
              <a:t>2. </a:t>
            </a:r>
            <a:r>
              <a:rPr b="1" lang="es" sz="1200"/>
              <a:t>Planificación de la Entrega</a:t>
            </a:r>
            <a:endParaRPr b="1" sz="1200"/>
          </a:p>
          <a:p>
            <a:pPr indent="0" lvl="0" marL="749300" marR="368300" rtl="0" algn="just">
              <a:lnSpc>
                <a:spcPct val="115000"/>
              </a:lnSpc>
              <a:spcBef>
                <a:spcPts val="500"/>
              </a:spcBef>
              <a:spcAft>
                <a:spcPts val="0"/>
              </a:spcAft>
              <a:buNone/>
            </a:pPr>
            <a:r>
              <a:rPr lang="es" sz="1200"/>
              <a:t>En esta fase el cliente establece la prioridad de cada historia de usuario, y correspondientemente, los programadores realizan una estimación del esfuerzo necesario de cada una de ellas. Se toman acuerdos sobre el contenido de la primera entrega y se determina un cronograma en conjunto con el cliente. Una entrega debería obtenerse en no más de tres meses. Esta fase dura unos pocos días.</a:t>
            </a:r>
            <a:endParaRPr/>
          </a:p>
          <a:p>
            <a:pPr indent="0" lvl="0" marL="0" rtl="0" algn="l">
              <a:spcBef>
                <a:spcPts val="40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0" name="Shape 190"/>
        <p:cNvGrpSpPr/>
        <p:nvPr/>
      </p:nvGrpSpPr>
      <p:grpSpPr>
        <a:xfrm>
          <a:off x="0" y="0"/>
          <a:ext cx="0" cy="0"/>
          <a:chOff x="0" y="0"/>
          <a:chExt cx="0" cy="0"/>
        </a:xfrm>
      </p:grpSpPr>
      <p:sp>
        <p:nvSpPr>
          <p:cNvPr id="191" name="Google Shape;191;g425939ae35_1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425939ae35_1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749300" marR="368300" rtl="0" algn="just">
              <a:lnSpc>
                <a:spcPct val="115000"/>
              </a:lnSpc>
              <a:spcBef>
                <a:spcPts val="500"/>
              </a:spcBef>
              <a:spcAft>
                <a:spcPts val="0"/>
              </a:spcAft>
              <a:buNone/>
            </a:pPr>
            <a:r>
              <a:rPr lang="es" sz="1200"/>
              <a:t>Esta fase incluye varias iteraciones sobre el sistema antes de ser entregado. El Plan de Entrega está compuesto por iteraciones de no más de tres semanas. En la primera iteración se puede intentar establecer una arquitectura del sistema que pueda ser utilizada durante el resto del proyecto. Esto se logra escogiendo las historias que fuercen la creación de esta arquitectura, sin embargo, esto no siempre es posible ya que es el cliente quien decide qué historias se implementarán en cada iteración (para maximizar el valor de negocio). Al final de la última iteración el sistema estará listo para entrar en producción.</a:t>
            </a:r>
            <a:endParaRPr sz="1200"/>
          </a:p>
          <a:p>
            <a:pPr indent="0" lvl="0" marL="749300" marR="368300" rtl="0" algn="just">
              <a:lnSpc>
                <a:spcPct val="115000"/>
              </a:lnSpc>
              <a:spcBef>
                <a:spcPts val="500"/>
              </a:spcBef>
              <a:spcAft>
                <a:spcPts val="0"/>
              </a:spcAft>
              <a:buNone/>
            </a:pPr>
            <a:r>
              <a:rPr lang="es" sz="1200"/>
              <a:t>Los elementos que deben tomarse en cuenta durante la elaboración del Plan de la Iteración son: historias de usuario no abordadas, velocidad del proyecto, pruebas de aceptación no superadas en la iteración anterior y tareas no terminadas en la iteración anterior. </a:t>
            </a:r>
            <a:endParaRPr sz="1200"/>
          </a:p>
          <a:p>
            <a:pPr indent="0" lvl="0" marL="749300" marR="368300" rtl="0" algn="just">
              <a:lnSpc>
                <a:spcPct val="115000"/>
              </a:lnSpc>
              <a:spcBef>
                <a:spcPts val="500"/>
              </a:spcBef>
              <a:spcAft>
                <a:spcPts val="0"/>
              </a:spcAft>
              <a:buNone/>
            </a:pPr>
            <a:r>
              <a:rPr lang="es" sz="1200"/>
              <a:t>Todo el trabajo de la iteración es expresado en tareas de programación, cada una de ellas es asignada a un programador como responsable, pero llevadas a cabo por parejas de programadores.</a:t>
            </a:r>
            <a:endParaRPr sz="1200">
              <a:solidFill>
                <a:schemeClr val="dk2"/>
              </a:solidFill>
            </a:endParaRPr>
          </a:p>
          <a:p>
            <a:pPr indent="0" lvl="0" marL="0" rtl="0" algn="l">
              <a:spcBef>
                <a:spcPts val="40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6" name="Shape 196"/>
        <p:cNvGrpSpPr/>
        <p:nvPr/>
      </p:nvGrpSpPr>
      <p:grpSpPr>
        <a:xfrm>
          <a:off x="0" y="0"/>
          <a:ext cx="0" cy="0"/>
          <a:chOff x="0" y="0"/>
          <a:chExt cx="0" cy="0"/>
        </a:xfrm>
      </p:grpSpPr>
      <p:sp>
        <p:nvSpPr>
          <p:cNvPr id="197" name="Google Shape;197;g417e6992e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417e6992e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s" sz="1200">
                <a:solidFill>
                  <a:schemeClr val="dk2"/>
                </a:solidFill>
              </a:rPr>
              <a:t>4.  </a:t>
            </a:r>
            <a:r>
              <a:rPr lang="es" sz="1200">
                <a:solidFill>
                  <a:schemeClr val="dk2"/>
                </a:solidFill>
                <a:highlight>
                  <a:srgbClr val="FFFFFF"/>
                </a:highlight>
              </a:rPr>
              <a:t> </a:t>
            </a:r>
            <a:r>
              <a:rPr b="1" lang="es" sz="1200">
                <a:highlight>
                  <a:srgbClr val="FFFFFF"/>
                </a:highlight>
              </a:rPr>
              <a:t>Producción</a:t>
            </a:r>
            <a:endParaRPr b="1" sz="1200">
              <a:highlight>
                <a:srgbClr val="FFFFFF"/>
              </a:highlight>
            </a:endParaRPr>
          </a:p>
          <a:p>
            <a:pPr indent="0" lvl="0" marL="749300" marR="368300" rtl="0" algn="just">
              <a:lnSpc>
                <a:spcPct val="115000"/>
              </a:lnSpc>
              <a:spcBef>
                <a:spcPts val="1600"/>
              </a:spcBef>
              <a:spcAft>
                <a:spcPts val="0"/>
              </a:spcAft>
              <a:buNone/>
            </a:pPr>
            <a:r>
              <a:rPr lang="es" sz="1200"/>
              <a:t>La fase de producción requiere de pruebas adicionales y revisiones de rendimiento antes de que el sistema sea trasladado al entorno del cliente. Al mismo tiempo, se deben tomar decisiones sobre la inclusión de nuevas características a la versión actual, debido a cambios durante esta fase.</a:t>
            </a:r>
            <a:endParaRPr sz="1200"/>
          </a:p>
          <a:p>
            <a:pPr indent="0" lvl="0" marL="749300" marR="368300" rtl="0" algn="just">
              <a:lnSpc>
                <a:spcPct val="115000"/>
              </a:lnSpc>
              <a:spcBef>
                <a:spcPts val="500"/>
              </a:spcBef>
              <a:spcAft>
                <a:spcPts val="0"/>
              </a:spcAft>
              <a:buNone/>
            </a:pPr>
            <a:r>
              <a:rPr lang="es" sz="1200"/>
              <a:t>Es posible que se rebaje el tiempo que toma cada iteración, de tres a una semana. Las ideas que han sido propuestas y las sugerencias son documentadas para su posterior implementación (por ejemplo, durante la fase de mantenimiento).</a:t>
            </a:r>
            <a:endParaRPr sz="1200"/>
          </a:p>
          <a:p>
            <a:pPr indent="0" lvl="0" marL="0" rtl="0" algn="l">
              <a:spcBef>
                <a:spcPts val="40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accent6"/>
        </a:solidFill>
      </p:bgPr>
    </p:bg>
    <p:spTree>
      <p:nvGrpSpPr>
        <p:cNvPr id="9" name="Shape 9"/>
        <p:cNvGrpSpPr/>
        <p:nvPr/>
      </p:nvGrpSpPr>
      <p:grpSpPr>
        <a:xfrm>
          <a:off x="0" y="0"/>
          <a:ext cx="0" cy="0"/>
          <a:chOff x="0" y="0"/>
          <a:chExt cx="0" cy="0"/>
        </a:xfrm>
      </p:grpSpPr>
      <p:sp>
        <p:nvSpPr>
          <p:cNvPr id="10" name="Google Shape;10;p2"/>
          <p:cNvSpPr/>
          <p:nvPr/>
        </p:nvSpPr>
        <p:spPr>
          <a:xfrm>
            <a:off x="31" y="2824500"/>
            <a:ext cx="7370400" cy="23190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3582600" y="1550700"/>
            <a:ext cx="5561400" cy="35928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rot="10800000">
            <a:off x="5058905" y="0"/>
            <a:ext cx="4085100" cy="20526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20327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 name="Google Shape;14;p2"/>
          <p:cNvGrpSpPr/>
          <p:nvPr/>
        </p:nvGrpSpPr>
        <p:grpSpPr>
          <a:xfrm>
            <a:off x="255200" y="592"/>
            <a:ext cx="2250363" cy="1044300"/>
            <a:chOff x="255200" y="592"/>
            <a:chExt cx="2250363" cy="1044300"/>
          </a:xfrm>
        </p:grpSpPr>
        <p:sp>
          <p:nvSpPr>
            <p:cNvPr id="15" name="Google Shape;15;p2"/>
            <p:cNvSpPr/>
            <p:nvPr/>
          </p:nvSpPr>
          <p:spPr>
            <a:xfrm>
              <a:off x="764063"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509632"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255200"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905395" y="592"/>
            <a:ext cx="2250363" cy="1044300"/>
            <a:chOff x="905395" y="592"/>
            <a:chExt cx="2250363" cy="1044300"/>
          </a:xfrm>
        </p:grpSpPr>
        <p:sp>
          <p:nvSpPr>
            <p:cNvPr id="19" name="Google Shape;19;p2"/>
            <p:cNvSpPr/>
            <p:nvPr/>
          </p:nvSpPr>
          <p:spPr>
            <a:xfrm>
              <a:off x="1414258"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1159826"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905395"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 name="Google Shape;22;p2"/>
          <p:cNvGrpSpPr/>
          <p:nvPr/>
        </p:nvGrpSpPr>
        <p:grpSpPr>
          <a:xfrm>
            <a:off x="7057468" y="5088"/>
            <a:ext cx="1851282" cy="752108"/>
            <a:chOff x="6917201" y="0"/>
            <a:chExt cx="2227777" cy="863400"/>
          </a:xfrm>
        </p:grpSpPr>
        <p:sp>
          <p:nvSpPr>
            <p:cNvPr id="23" name="Google Shape;23;p2"/>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 name="Google Shape;26;p2"/>
          <p:cNvGrpSpPr/>
          <p:nvPr/>
        </p:nvGrpSpPr>
        <p:grpSpPr>
          <a:xfrm>
            <a:off x="6553032" y="4217852"/>
            <a:ext cx="2389068" cy="925737"/>
            <a:chOff x="6917201" y="0"/>
            <a:chExt cx="2227777" cy="863400"/>
          </a:xfrm>
        </p:grpSpPr>
        <p:sp>
          <p:nvSpPr>
            <p:cNvPr id="27" name="Google Shape;27;p2"/>
            <p:cNvSpPr/>
            <p:nvPr/>
          </p:nvSpPr>
          <p:spPr>
            <a:xfrm>
              <a:off x="7641677"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7279439"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6917201"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 name="Google Shape;30;p2"/>
          <p:cNvGrpSpPr/>
          <p:nvPr/>
        </p:nvGrpSpPr>
        <p:grpSpPr>
          <a:xfrm>
            <a:off x="199149" y="4055652"/>
            <a:ext cx="2795414" cy="1083308"/>
            <a:chOff x="6917201" y="0"/>
            <a:chExt cx="2227777" cy="863400"/>
          </a:xfrm>
        </p:grpSpPr>
        <p:sp>
          <p:nvSpPr>
            <p:cNvPr id="31" name="Google Shape;31;p2"/>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 name="Google Shape;34;p2"/>
          <p:cNvSpPr txBox="1"/>
          <p:nvPr>
            <p:ph type="ctrTitle"/>
          </p:nvPr>
        </p:nvSpPr>
        <p:spPr>
          <a:xfrm>
            <a:off x="1858703" y="1822833"/>
            <a:ext cx="5361300" cy="1448100"/>
          </a:xfrm>
          <a:prstGeom prst="rect">
            <a:avLst/>
          </a:prstGeom>
        </p:spPr>
        <p:txBody>
          <a:bodyPr anchorCtr="0" anchor="ctr" bIns="91425" lIns="91425" spcFirstLastPara="1" rIns="91425" wrap="square" tIns="91425"/>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35" name="Google Shape;35;p2"/>
          <p:cNvSpPr txBox="1"/>
          <p:nvPr>
            <p:ph idx="1" type="subTitle"/>
          </p:nvPr>
        </p:nvSpPr>
        <p:spPr>
          <a:xfrm>
            <a:off x="1858700" y="3413158"/>
            <a:ext cx="5361300" cy="5226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Clr>
                <a:schemeClr val="lt1"/>
              </a:buClr>
              <a:buSzPts val="1600"/>
              <a:buNone/>
              <a:defRPr sz="1600">
                <a:solidFill>
                  <a:schemeClr val="lt1"/>
                </a:solidFill>
              </a:defRPr>
            </a:lvl1pPr>
            <a:lvl2pPr lvl="1" algn="ctr">
              <a:lnSpc>
                <a:spcPct val="100000"/>
              </a:lnSpc>
              <a:spcBef>
                <a:spcPts val="0"/>
              </a:spcBef>
              <a:spcAft>
                <a:spcPts val="0"/>
              </a:spcAft>
              <a:buClr>
                <a:schemeClr val="lt1"/>
              </a:buClr>
              <a:buSzPts val="1600"/>
              <a:buNone/>
              <a:defRPr sz="1600">
                <a:solidFill>
                  <a:schemeClr val="lt1"/>
                </a:solidFill>
              </a:defRPr>
            </a:lvl2pPr>
            <a:lvl3pPr lvl="2" algn="ctr">
              <a:lnSpc>
                <a:spcPct val="100000"/>
              </a:lnSpc>
              <a:spcBef>
                <a:spcPts val="0"/>
              </a:spcBef>
              <a:spcAft>
                <a:spcPts val="0"/>
              </a:spcAft>
              <a:buClr>
                <a:schemeClr val="lt1"/>
              </a:buClr>
              <a:buSzPts val="1600"/>
              <a:buNone/>
              <a:defRPr sz="1600">
                <a:solidFill>
                  <a:schemeClr val="lt1"/>
                </a:solidFill>
              </a:defRPr>
            </a:lvl3pPr>
            <a:lvl4pPr lvl="3" algn="ctr">
              <a:lnSpc>
                <a:spcPct val="100000"/>
              </a:lnSpc>
              <a:spcBef>
                <a:spcPts val="0"/>
              </a:spcBef>
              <a:spcAft>
                <a:spcPts val="0"/>
              </a:spcAft>
              <a:buClr>
                <a:schemeClr val="lt1"/>
              </a:buClr>
              <a:buSzPts val="1600"/>
              <a:buNone/>
              <a:defRPr sz="1600">
                <a:solidFill>
                  <a:schemeClr val="lt1"/>
                </a:solidFill>
              </a:defRPr>
            </a:lvl4pPr>
            <a:lvl5pPr lvl="4" algn="ctr">
              <a:lnSpc>
                <a:spcPct val="100000"/>
              </a:lnSpc>
              <a:spcBef>
                <a:spcPts val="0"/>
              </a:spcBef>
              <a:spcAft>
                <a:spcPts val="0"/>
              </a:spcAft>
              <a:buClr>
                <a:schemeClr val="lt1"/>
              </a:buClr>
              <a:buSzPts val="1600"/>
              <a:buNone/>
              <a:defRPr sz="1600">
                <a:solidFill>
                  <a:schemeClr val="lt1"/>
                </a:solidFill>
              </a:defRPr>
            </a:lvl5pPr>
            <a:lvl6pPr lvl="5" algn="ctr">
              <a:lnSpc>
                <a:spcPct val="100000"/>
              </a:lnSpc>
              <a:spcBef>
                <a:spcPts val="0"/>
              </a:spcBef>
              <a:spcAft>
                <a:spcPts val="0"/>
              </a:spcAft>
              <a:buClr>
                <a:schemeClr val="lt1"/>
              </a:buClr>
              <a:buSzPts val="1600"/>
              <a:buNone/>
              <a:defRPr sz="1600">
                <a:solidFill>
                  <a:schemeClr val="lt1"/>
                </a:solidFill>
              </a:defRPr>
            </a:lvl6pPr>
            <a:lvl7pPr lvl="6" algn="ctr">
              <a:lnSpc>
                <a:spcPct val="100000"/>
              </a:lnSpc>
              <a:spcBef>
                <a:spcPts val="0"/>
              </a:spcBef>
              <a:spcAft>
                <a:spcPts val="0"/>
              </a:spcAft>
              <a:buClr>
                <a:schemeClr val="lt1"/>
              </a:buClr>
              <a:buSzPts val="1600"/>
              <a:buNone/>
              <a:defRPr sz="1600">
                <a:solidFill>
                  <a:schemeClr val="lt1"/>
                </a:solidFill>
              </a:defRPr>
            </a:lvl7pPr>
            <a:lvl8pPr lvl="7" algn="ctr">
              <a:lnSpc>
                <a:spcPct val="100000"/>
              </a:lnSpc>
              <a:spcBef>
                <a:spcPts val="0"/>
              </a:spcBef>
              <a:spcAft>
                <a:spcPts val="0"/>
              </a:spcAft>
              <a:buClr>
                <a:schemeClr val="lt1"/>
              </a:buClr>
              <a:buSzPts val="1600"/>
              <a:buNone/>
              <a:defRPr sz="1600">
                <a:solidFill>
                  <a:schemeClr val="lt1"/>
                </a:solidFill>
              </a:defRPr>
            </a:lvl8pPr>
            <a:lvl9pPr lvl="8" algn="ctr">
              <a:lnSpc>
                <a:spcPct val="100000"/>
              </a:lnSpc>
              <a:spcBef>
                <a:spcPts val="0"/>
              </a:spcBef>
              <a:spcAft>
                <a:spcPts val="0"/>
              </a:spcAft>
              <a:buClr>
                <a:schemeClr val="lt1"/>
              </a:buClr>
              <a:buSzPts val="1600"/>
              <a:buNone/>
              <a:defRPr sz="1600">
                <a:solidFill>
                  <a:schemeClr val="lt1"/>
                </a:solidFill>
              </a:defRPr>
            </a:lvl9pPr>
          </a:lstStyle>
          <a:p/>
        </p:txBody>
      </p:sp>
      <p:sp>
        <p:nvSpPr>
          <p:cNvPr id="36" name="Google Shape;36;p2"/>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accent3"/>
        </a:solidFill>
      </p:bgPr>
    </p:bg>
    <p:spTree>
      <p:nvGrpSpPr>
        <p:cNvPr id="109" name="Shape 109"/>
        <p:cNvGrpSpPr/>
        <p:nvPr/>
      </p:nvGrpSpPr>
      <p:grpSpPr>
        <a:xfrm>
          <a:off x="0" y="0"/>
          <a:ext cx="0" cy="0"/>
          <a:chOff x="0" y="0"/>
          <a:chExt cx="0" cy="0"/>
        </a:xfrm>
      </p:grpSpPr>
      <p:sp>
        <p:nvSpPr>
          <p:cNvPr id="110" name="Google Shape;110;p11"/>
          <p:cNvSpPr/>
          <p:nvPr/>
        </p:nvSpPr>
        <p:spPr>
          <a:xfrm flipH="1">
            <a:off x="5569200" y="2834075"/>
            <a:ext cx="3574800" cy="23094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1" name="Google Shape;111;p11"/>
          <p:cNvGrpSpPr/>
          <p:nvPr/>
        </p:nvGrpSpPr>
        <p:grpSpPr>
          <a:xfrm>
            <a:off x="5959222" y="4119576"/>
            <a:ext cx="2520952" cy="1024165"/>
            <a:chOff x="6917201" y="0"/>
            <a:chExt cx="2227777" cy="863400"/>
          </a:xfrm>
        </p:grpSpPr>
        <p:sp>
          <p:nvSpPr>
            <p:cNvPr id="112" name="Google Shape;112;p11"/>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 name="Google Shape;115;p11"/>
          <p:cNvGrpSpPr/>
          <p:nvPr/>
        </p:nvGrpSpPr>
        <p:grpSpPr>
          <a:xfrm>
            <a:off x="199149" y="2"/>
            <a:ext cx="2795414" cy="1083308"/>
            <a:chOff x="6917201" y="0"/>
            <a:chExt cx="2227777" cy="863400"/>
          </a:xfrm>
        </p:grpSpPr>
        <p:sp>
          <p:nvSpPr>
            <p:cNvPr id="116" name="Google Shape;116;p11"/>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9" name="Google Shape;119;p11"/>
          <p:cNvSpPr txBox="1"/>
          <p:nvPr>
            <p:ph hasCustomPrompt="1" type="title"/>
          </p:nvPr>
        </p:nvSpPr>
        <p:spPr>
          <a:xfrm>
            <a:off x="1385850" y="1383850"/>
            <a:ext cx="6372300" cy="1379700"/>
          </a:xfrm>
          <a:prstGeom prst="rect">
            <a:avLst/>
          </a:prstGeom>
        </p:spPr>
        <p:txBody>
          <a:bodyPr anchorCtr="0" anchor="ctr" bIns="91425" lIns="91425" spcFirstLastPara="1" rIns="91425" wrap="square" tIns="91425"/>
          <a:lstStyle>
            <a:lvl1pPr lvl="0" algn="ctr">
              <a:spcBef>
                <a:spcPts val="0"/>
              </a:spcBef>
              <a:spcAft>
                <a:spcPts val="0"/>
              </a:spcAft>
              <a:buClr>
                <a:schemeClr val="dk2"/>
              </a:buClr>
              <a:buSzPts val="8600"/>
              <a:buNone/>
              <a:defRPr sz="8600">
                <a:solidFill>
                  <a:schemeClr val="dk2"/>
                </a:solidFill>
              </a:defRPr>
            </a:lvl1pPr>
            <a:lvl2pPr lvl="1" algn="ctr">
              <a:spcBef>
                <a:spcPts val="0"/>
              </a:spcBef>
              <a:spcAft>
                <a:spcPts val="0"/>
              </a:spcAft>
              <a:buClr>
                <a:schemeClr val="dk2"/>
              </a:buClr>
              <a:buSzPts val="8600"/>
              <a:buNone/>
              <a:defRPr sz="8600">
                <a:solidFill>
                  <a:schemeClr val="dk2"/>
                </a:solidFill>
              </a:defRPr>
            </a:lvl2pPr>
            <a:lvl3pPr lvl="2" algn="ctr">
              <a:spcBef>
                <a:spcPts val="0"/>
              </a:spcBef>
              <a:spcAft>
                <a:spcPts val="0"/>
              </a:spcAft>
              <a:buClr>
                <a:schemeClr val="dk2"/>
              </a:buClr>
              <a:buSzPts val="8600"/>
              <a:buNone/>
              <a:defRPr sz="8600">
                <a:solidFill>
                  <a:schemeClr val="dk2"/>
                </a:solidFill>
              </a:defRPr>
            </a:lvl3pPr>
            <a:lvl4pPr lvl="3" algn="ctr">
              <a:spcBef>
                <a:spcPts val="0"/>
              </a:spcBef>
              <a:spcAft>
                <a:spcPts val="0"/>
              </a:spcAft>
              <a:buClr>
                <a:schemeClr val="dk2"/>
              </a:buClr>
              <a:buSzPts val="8600"/>
              <a:buNone/>
              <a:defRPr sz="8600">
                <a:solidFill>
                  <a:schemeClr val="dk2"/>
                </a:solidFill>
              </a:defRPr>
            </a:lvl4pPr>
            <a:lvl5pPr lvl="4" algn="ctr">
              <a:spcBef>
                <a:spcPts val="0"/>
              </a:spcBef>
              <a:spcAft>
                <a:spcPts val="0"/>
              </a:spcAft>
              <a:buClr>
                <a:schemeClr val="dk2"/>
              </a:buClr>
              <a:buSzPts val="8600"/>
              <a:buNone/>
              <a:defRPr sz="8600">
                <a:solidFill>
                  <a:schemeClr val="dk2"/>
                </a:solidFill>
              </a:defRPr>
            </a:lvl5pPr>
            <a:lvl6pPr lvl="5" algn="ctr">
              <a:spcBef>
                <a:spcPts val="0"/>
              </a:spcBef>
              <a:spcAft>
                <a:spcPts val="0"/>
              </a:spcAft>
              <a:buClr>
                <a:schemeClr val="dk2"/>
              </a:buClr>
              <a:buSzPts val="8600"/>
              <a:buNone/>
              <a:defRPr sz="8600">
                <a:solidFill>
                  <a:schemeClr val="dk2"/>
                </a:solidFill>
              </a:defRPr>
            </a:lvl6pPr>
            <a:lvl7pPr lvl="6" algn="ctr">
              <a:spcBef>
                <a:spcPts val="0"/>
              </a:spcBef>
              <a:spcAft>
                <a:spcPts val="0"/>
              </a:spcAft>
              <a:buClr>
                <a:schemeClr val="dk2"/>
              </a:buClr>
              <a:buSzPts val="8600"/>
              <a:buNone/>
              <a:defRPr sz="8600">
                <a:solidFill>
                  <a:schemeClr val="dk2"/>
                </a:solidFill>
              </a:defRPr>
            </a:lvl7pPr>
            <a:lvl8pPr lvl="7" algn="ctr">
              <a:spcBef>
                <a:spcPts val="0"/>
              </a:spcBef>
              <a:spcAft>
                <a:spcPts val="0"/>
              </a:spcAft>
              <a:buClr>
                <a:schemeClr val="dk2"/>
              </a:buClr>
              <a:buSzPts val="8600"/>
              <a:buNone/>
              <a:defRPr sz="8600">
                <a:solidFill>
                  <a:schemeClr val="dk2"/>
                </a:solidFill>
              </a:defRPr>
            </a:lvl8pPr>
            <a:lvl9pPr lvl="8" algn="ctr">
              <a:spcBef>
                <a:spcPts val="0"/>
              </a:spcBef>
              <a:spcAft>
                <a:spcPts val="0"/>
              </a:spcAft>
              <a:buClr>
                <a:schemeClr val="dk2"/>
              </a:buClr>
              <a:buSzPts val="8600"/>
              <a:buNone/>
              <a:defRPr sz="8600">
                <a:solidFill>
                  <a:schemeClr val="dk2"/>
                </a:solidFill>
              </a:defRPr>
            </a:lvl9pPr>
          </a:lstStyle>
          <a:p>
            <a:r>
              <a:t>xx%</a:t>
            </a:r>
          </a:p>
        </p:txBody>
      </p:sp>
      <p:sp>
        <p:nvSpPr>
          <p:cNvPr id="120" name="Google Shape;120;p11"/>
          <p:cNvSpPr txBox="1"/>
          <p:nvPr>
            <p:ph idx="1" type="body"/>
          </p:nvPr>
        </p:nvSpPr>
        <p:spPr>
          <a:xfrm>
            <a:off x="1385850" y="2863850"/>
            <a:ext cx="6372300" cy="641100"/>
          </a:xfrm>
          <a:prstGeom prst="rect">
            <a:avLst/>
          </a:prstGeom>
        </p:spPr>
        <p:txBody>
          <a:bodyPr anchorCtr="0" anchor="t" bIns="91425" lIns="91425" spcFirstLastPara="1" rIns="91425" wrap="square" tIns="91425"/>
          <a:lstStyle>
            <a:lvl1pPr indent="-311150" lvl="0" marL="457200" algn="ctr">
              <a:spcBef>
                <a:spcPts val="0"/>
              </a:spcBef>
              <a:spcAft>
                <a:spcPts val="0"/>
              </a:spcAft>
              <a:buSzPts val="1300"/>
              <a:buChar char="●"/>
              <a:defRPr/>
            </a:lvl1pPr>
            <a:lvl2pPr indent="-298450" lvl="1" marL="914400" algn="ctr">
              <a:spcBef>
                <a:spcPts val="1600"/>
              </a:spcBef>
              <a:spcAft>
                <a:spcPts val="0"/>
              </a:spcAft>
              <a:buSzPts val="1100"/>
              <a:buChar char="○"/>
              <a:defRPr/>
            </a:lvl2pPr>
            <a:lvl3pPr indent="-298450" lvl="2" marL="1371600" algn="ctr">
              <a:spcBef>
                <a:spcPts val="1600"/>
              </a:spcBef>
              <a:spcAft>
                <a:spcPts val="0"/>
              </a:spcAft>
              <a:buSzPts val="1100"/>
              <a:buChar char="■"/>
              <a:defRPr/>
            </a:lvl3pPr>
            <a:lvl4pPr indent="-298450" lvl="3" marL="1828800" algn="ctr">
              <a:spcBef>
                <a:spcPts val="1600"/>
              </a:spcBef>
              <a:spcAft>
                <a:spcPts val="0"/>
              </a:spcAft>
              <a:buSzPts val="1100"/>
              <a:buChar char="●"/>
              <a:defRPr/>
            </a:lvl4pPr>
            <a:lvl5pPr indent="-298450" lvl="4" marL="2286000" algn="ctr">
              <a:spcBef>
                <a:spcPts val="1600"/>
              </a:spcBef>
              <a:spcAft>
                <a:spcPts val="0"/>
              </a:spcAft>
              <a:buSzPts val="1100"/>
              <a:buChar char="○"/>
              <a:defRPr/>
            </a:lvl5pPr>
            <a:lvl6pPr indent="-298450" lvl="5" marL="2743200" algn="ctr">
              <a:spcBef>
                <a:spcPts val="1600"/>
              </a:spcBef>
              <a:spcAft>
                <a:spcPts val="0"/>
              </a:spcAft>
              <a:buSzPts val="1100"/>
              <a:buChar char="■"/>
              <a:defRPr/>
            </a:lvl6pPr>
            <a:lvl7pPr indent="-298450" lvl="6" marL="3200400" algn="ctr">
              <a:spcBef>
                <a:spcPts val="1600"/>
              </a:spcBef>
              <a:spcAft>
                <a:spcPts val="0"/>
              </a:spcAft>
              <a:buSzPts val="1100"/>
              <a:buChar char="●"/>
              <a:defRPr/>
            </a:lvl7pPr>
            <a:lvl8pPr indent="-298450" lvl="7" marL="3657600" algn="ctr">
              <a:spcBef>
                <a:spcPts val="1600"/>
              </a:spcBef>
              <a:spcAft>
                <a:spcPts val="0"/>
              </a:spcAft>
              <a:buSzPts val="1100"/>
              <a:buChar char="○"/>
              <a:defRPr/>
            </a:lvl8pPr>
            <a:lvl9pPr indent="-298450" lvl="8" marL="4114800" algn="ctr">
              <a:spcBef>
                <a:spcPts val="1600"/>
              </a:spcBef>
              <a:spcAft>
                <a:spcPts val="1600"/>
              </a:spcAft>
              <a:buSzPts val="1100"/>
              <a:buChar char="■"/>
              <a:defRPr/>
            </a:lvl9pPr>
          </a:lstStyle>
          <a:p/>
        </p:txBody>
      </p:sp>
      <p:sp>
        <p:nvSpPr>
          <p:cNvPr id="121" name="Google Shape;121;p11"/>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22" name="Shape 122"/>
        <p:cNvGrpSpPr/>
        <p:nvPr/>
      </p:nvGrpSpPr>
      <p:grpSpPr>
        <a:xfrm>
          <a:off x="0" y="0"/>
          <a:ext cx="0" cy="0"/>
          <a:chOff x="0" y="0"/>
          <a:chExt cx="0" cy="0"/>
        </a:xfrm>
      </p:grpSpPr>
      <p:sp>
        <p:nvSpPr>
          <p:cNvPr id="123" name="Google Shape;123;p12"/>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accent3"/>
        </a:solidFill>
      </p:bgPr>
    </p:bg>
    <p:spTree>
      <p:nvGrpSpPr>
        <p:cNvPr id="37" name="Shape 37"/>
        <p:cNvGrpSpPr/>
        <p:nvPr/>
      </p:nvGrpSpPr>
      <p:grpSpPr>
        <a:xfrm>
          <a:off x="0" y="0"/>
          <a:ext cx="0" cy="0"/>
          <a:chOff x="0" y="0"/>
          <a:chExt cx="0" cy="0"/>
        </a:xfrm>
      </p:grpSpPr>
      <p:sp>
        <p:nvSpPr>
          <p:cNvPr id="38" name="Google Shape;38;p3"/>
          <p:cNvSpPr/>
          <p:nvPr/>
        </p:nvSpPr>
        <p:spPr>
          <a:xfrm flipH="1">
            <a:off x="4757100" y="2309400"/>
            <a:ext cx="4386900" cy="28341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 name="Google Shape;39;p3"/>
          <p:cNvGrpSpPr/>
          <p:nvPr/>
        </p:nvGrpSpPr>
        <p:grpSpPr>
          <a:xfrm>
            <a:off x="5594191" y="3961115"/>
            <a:ext cx="2910145" cy="1182340"/>
            <a:chOff x="6917201" y="0"/>
            <a:chExt cx="2227777" cy="863400"/>
          </a:xfrm>
        </p:grpSpPr>
        <p:sp>
          <p:nvSpPr>
            <p:cNvPr id="40" name="Google Shape;40;p3"/>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 name="Google Shape;43;p3"/>
          <p:cNvGrpSpPr/>
          <p:nvPr/>
        </p:nvGrpSpPr>
        <p:grpSpPr>
          <a:xfrm>
            <a:off x="199149" y="2"/>
            <a:ext cx="2795414" cy="1083308"/>
            <a:chOff x="6917201" y="0"/>
            <a:chExt cx="2227777" cy="863400"/>
          </a:xfrm>
        </p:grpSpPr>
        <p:sp>
          <p:nvSpPr>
            <p:cNvPr id="44" name="Google Shape;44;p3"/>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3"/>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3"/>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 name="Google Shape;47;p3"/>
          <p:cNvSpPr txBox="1"/>
          <p:nvPr>
            <p:ph type="title"/>
          </p:nvPr>
        </p:nvSpPr>
        <p:spPr>
          <a:xfrm>
            <a:off x="1888684" y="1746100"/>
            <a:ext cx="5377500" cy="1646100"/>
          </a:xfrm>
          <a:prstGeom prst="rect">
            <a:avLst/>
          </a:prstGeom>
        </p:spPr>
        <p:txBody>
          <a:bodyPr anchorCtr="0" anchor="ctr" bIns="91425" lIns="91425" spcFirstLastPara="1" rIns="91425" wrap="square" tIns="91425"/>
          <a:lstStyle>
            <a:lvl1pPr lvl="0" algn="ctr">
              <a:spcBef>
                <a:spcPts val="0"/>
              </a:spcBef>
              <a:spcAft>
                <a:spcPts val="0"/>
              </a:spcAft>
              <a:buClr>
                <a:schemeClr val="dk2"/>
              </a:buClr>
              <a:buSzPts val="3200"/>
              <a:buNone/>
              <a:defRPr sz="3200">
                <a:solidFill>
                  <a:schemeClr val="dk2"/>
                </a:solidFill>
              </a:defRPr>
            </a:lvl1pPr>
            <a:lvl2pPr lvl="1" algn="ctr">
              <a:spcBef>
                <a:spcPts val="0"/>
              </a:spcBef>
              <a:spcAft>
                <a:spcPts val="0"/>
              </a:spcAft>
              <a:buClr>
                <a:schemeClr val="dk2"/>
              </a:buClr>
              <a:buSzPts val="3200"/>
              <a:buNone/>
              <a:defRPr sz="3200">
                <a:solidFill>
                  <a:schemeClr val="dk2"/>
                </a:solidFill>
              </a:defRPr>
            </a:lvl2pPr>
            <a:lvl3pPr lvl="2" algn="ctr">
              <a:spcBef>
                <a:spcPts val="0"/>
              </a:spcBef>
              <a:spcAft>
                <a:spcPts val="0"/>
              </a:spcAft>
              <a:buClr>
                <a:schemeClr val="dk2"/>
              </a:buClr>
              <a:buSzPts val="3200"/>
              <a:buNone/>
              <a:defRPr sz="3200">
                <a:solidFill>
                  <a:schemeClr val="dk2"/>
                </a:solidFill>
              </a:defRPr>
            </a:lvl3pPr>
            <a:lvl4pPr lvl="3" algn="ctr">
              <a:spcBef>
                <a:spcPts val="0"/>
              </a:spcBef>
              <a:spcAft>
                <a:spcPts val="0"/>
              </a:spcAft>
              <a:buClr>
                <a:schemeClr val="dk2"/>
              </a:buClr>
              <a:buSzPts val="3200"/>
              <a:buNone/>
              <a:defRPr sz="3200">
                <a:solidFill>
                  <a:schemeClr val="dk2"/>
                </a:solidFill>
              </a:defRPr>
            </a:lvl4pPr>
            <a:lvl5pPr lvl="4" algn="ctr">
              <a:spcBef>
                <a:spcPts val="0"/>
              </a:spcBef>
              <a:spcAft>
                <a:spcPts val="0"/>
              </a:spcAft>
              <a:buClr>
                <a:schemeClr val="dk2"/>
              </a:buClr>
              <a:buSzPts val="3200"/>
              <a:buNone/>
              <a:defRPr sz="3200">
                <a:solidFill>
                  <a:schemeClr val="dk2"/>
                </a:solidFill>
              </a:defRPr>
            </a:lvl5pPr>
            <a:lvl6pPr lvl="5" algn="ctr">
              <a:spcBef>
                <a:spcPts val="0"/>
              </a:spcBef>
              <a:spcAft>
                <a:spcPts val="0"/>
              </a:spcAft>
              <a:buClr>
                <a:schemeClr val="dk2"/>
              </a:buClr>
              <a:buSzPts val="3200"/>
              <a:buNone/>
              <a:defRPr sz="3200">
                <a:solidFill>
                  <a:schemeClr val="dk2"/>
                </a:solidFill>
              </a:defRPr>
            </a:lvl6pPr>
            <a:lvl7pPr lvl="6" algn="ctr">
              <a:spcBef>
                <a:spcPts val="0"/>
              </a:spcBef>
              <a:spcAft>
                <a:spcPts val="0"/>
              </a:spcAft>
              <a:buClr>
                <a:schemeClr val="dk2"/>
              </a:buClr>
              <a:buSzPts val="3200"/>
              <a:buNone/>
              <a:defRPr sz="3200">
                <a:solidFill>
                  <a:schemeClr val="dk2"/>
                </a:solidFill>
              </a:defRPr>
            </a:lvl7pPr>
            <a:lvl8pPr lvl="7" algn="ctr">
              <a:spcBef>
                <a:spcPts val="0"/>
              </a:spcBef>
              <a:spcAft>
                <a:spcPts val="0"/>
              </a:spcAft>
              <a:buClr>
                <a:schemeClr val="dk2"/>
              </a:buClr>
              <a:buSzPts val="3200"/>
              <a:buNone/>
              <a:defRPr sz="3200">
                <a:solidFill>
                  <a:schemeClr val="dk2"/>
                </a:solidFill>
              </a:defRPr>
            </a:lvl8pPr>
            <a:lvl9pPr lvl="8" algn="ctr">
              <a:spcBef>
                <a:spcPts val="0"/>
              </a:spcBef>
              <a:spcAft>
                <a:spcPts val="0"/>
              </a:spcAft>
              <a:buClr>
                <a:schemeClr val="dk2"/>
              </a:buClr>
              <a:buSzPts val="3200"/>
              <a:buNone/>
              <a:defRPr sz="3200">
                <a:solidFill>
                  <a:schemeClr val="dk2"/>
                </a:solidFill>
              </a:defRPr>
            </a:lvl9pPr>
          </a:lstStyle>
          <a:p/>
        </p:txBody>
      </p:sp>
      <p:sp>
        <p:nvSpPr>
          <p:cNvPr id="48" name="Google Shape;48;p3"/>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bg>
      <p:bgPr>
        <a:solidFill>
          <a:schemeClr val="dk2"/>
        </a:solidFill>
      </p:bgPr>
    </p:bg>
    <p:spTree>
      <p:nvGrpSpPr>
        <p:cNvPr id="49" name="Shape 49"/>
        <p:cNvGrpSpPr/>
        <p:nvPr/>
      </p:nvGrpSpPr>
      <p:grpSpPr>
        <a:xfrm>
          <a:off x="0" y="0"/>
          <a:ext cx="0" cy="0"/>
          <a:chOff x="0" y="0"/>
          <a:chExt cx="0" cy="0"/>
        </a:xfrm>
      </p:grpSpPr>
      <p:sp>
        <p:nvSpPr>
          <p:cNvPr id="50" name="Google Shape;50;p4"/>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txBox="1"/>
          <p:nvPr>
            <p:ph type="title"/>
          </p:nvPr>
        </p:nvSpPr>
        <p:spPr>
          <a:xfrm>
            <a:off x="819150" y="845600"/>
            <a:ext cx="7505700" cy="954600"/>
          </a:xfrm>
          <a:prstGeom prst="rect">
            <a:avLst/>
          </a:prstGeom>
        </p:spPr>
        <p:txBody>
          <a:bodyPr anchorCtr="0" anchor="t" bIns="91425" lIns="91425" spcFirstLastPara="1" rIns="91425" wrap="square" tIns="91425"/>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54" name="Google Shape;54;p4"/>
          <p:cNvSpPr txBox="1"/>
          <p:nvPr>
            <p:ph idx="1" type="body"/>
          </p:nvPr>
        </p:nvSpPr>
        <p:spPr>
          <a:xfrm>
            <a:off x="819150" y="1990725"/>
            <a:ext cx="7505700" cy="24480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5" name="Google Shape;55;p4"/>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bg>
      <p:bgPr>
        <a:solidFill>
          <a:schemeClr val="dk2"/>
        </a:solidFill>
      </p:bgPr>
    </p:bg>
    <p:spTree>
      <p:nvGrpSpPr>
        <p:cNvPr id="56" name="Shape 56"/>
        <p:cNvGrpSpPr/>
        <p:nvPr/>
      </p:nvGrpSpPr>
      <p:grpSpPr>
        <a:xfrm>
          <a:off x="0" y="0"/>
          <a:ext cx="0" cy="0"/>
          <a:chOff x="0" y="0"/>
          <a:chExt cx="0" cy="0"/>
        </a:xfrm>
      </p:grpSpPr>
      <p:sp>
        <p:nvSpPr>
          <p:cNvPr id="57" name="Google Shape;57;p5"/>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5"/>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5"/>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5"/>
          <p:cNvSpPr txBox="1"/>
          <p:nvPr>
            <p:ph type="title"/>
          </p:nvPr>
        </p:nvSpPr>
        <p:spPr>
          <a:xfrm>
            <a:off x="819150" y="845600"/>
            <a:ext cx="7505700" cy="954600"/>
          </a:xfrm>
          <a:prstGeom prst="rect">
            <a:avLst/>
          </a:prstGeom>
        </p:spPr>
        <p:txBody>
          <a:bodyPr anchorCtr="0" anchor="t" bIns="91425" lIns="91425" spcFirstLastPara="1" rIns="91425" wrap="square" tIns="91425"/>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1" name="Google Shape;61;p5"/>
          <p:cNvSpPr txBox="1"/>
          <p:nvPr>
            <p:ph idx="1" type="body"/>
          </p:nvPr>
        </p:nvSpPr>
        <p:spPr>
          <a:xfrm>
            <a:off x="819150" y="1990725"/>
            <a:ext cx="3686100" cy="24480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2" name="Google Shape;62;p5"/>
          <p:cNvSpPr txBox="1"/>
          <p:nvPr>
            <p:ph idx="2" type="body"/>
          </p:nvPr>
        </p:nvSpPr>
        <p:spPr>
          <a:xfrm>
            <a:off x="4638675" y="1990725"/>
            <a:ext cx="3686100" cy="24480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3" name="Google Shape;63;p5"/>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bg>
      <p:bgPr>
        <a:solidFill>
          <a:schemeClr val="dk2"/>
        </a:solidFill>
      </p:bgPr>
    </p:bg>
    <p:spTree>
      <p:nvGrpSpPr>
        <p:cNvPr id="64" name="Shape 64"/>
        <p:cNvGrpSpPr/>
        <p:nvPr/>
      </p:nvGrpSpPr>
      <p:grpSpPr>
        <a:xfrm>
          <a:off x="0" y="0"/>
          <a:ext cx="0" cy="0"/>
          <a:chOff x="0" y="0"/>
          <a:chExt cx="0" cy="0"/>
        </a:xfrm>
      </p:grpSpPr>
      <p:sp>
        <p:nvSpPr>
          <p:cNvPr id="65" name="Google Shape;65;p6"/>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6"/>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6"/>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6"/>
          <p:cNvSpPr txBox="1"/>
          <p:nvPr>
            <p:ph type="title"/>
          </p:nvPr>
        </p:nvSpPr>
        <p:spPr>
          <a:xfrm>
            <a:off x="819150" y="845600"/>
            <a:ext cx="7505700" cy="954600"/>
          </a:xfrm>
          <a:prstGeom prst="rect">
            <a:avLst/>
          </a:prstGeom>
        </p:spPr>
        <p:txBody>
          <a:bodyPr anchorCtr="0" anchor="t" bIns="91425" lIns="91425" spcFirstLastPara="1" rIns="91425" wrap="square" tIns="91425"/>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9" name="Google Shape;69;p6"/>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bg>
      <p:bgPr>
        <a:solidFill>
          <a:schemeClr val="accent3"/>
        </a:solidFill>
      </p:bgPr>
    </p:bg>
    <p:spTree>
      <p:nvGrpSpPr>
        <p:cNvPr id="70" name="Shape 70"/>
        <p:cNvGrpSpPr/>
        <p:nvPr/>
      </p:nvGrpSpPr>
      <p:grpSpPr>
        <a:xfrm>
          <a:off x="0" y="0"/>
          <a:ext cx="0" cy="0"/>
          <a:chOff x="0" y="0"/>
          <a:chExt cx="0" cy="0"/>
        </a:xfrm>
      </p:grpSpPr>
      <p:sp>
        <p:nvSpPr>
          <p:cNvPr id="71" name="Google Shape;71;p7"/>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7"/>
          <p:cNvSpPr/>
          <p:nvPr/>
        </p:nvSpPr>
        <p:spPr>
          <a:xfrm>
            <a:off x="31" y="2824500"/>
            <a:ext cx="7370400" cy="23190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7"/>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7"/>
          <p:cNvSpPr txBox="1"/>
          <p:nvPr>
            <p:ph type="title"/>
          </p:nvPr>
        </p:nvSpPr>
        <p:spPr>
          <a:xfrm>
            <a:off x="819150" y="845600"/>
            <a:ext cx="3709200" cy="1383000"/>
          </a:xfrm>
          <a:prstGeom prst="rect">
            <a:avLst/>
          </a:prstGeom>
        </p:spPr>
        <p:txBody>
          <a:bodyPr anchorCtr="0" anchor="t" bIns="91425" lIns="91425" spcFirstLastPara="1" rIns="91425" wrap="square" tIns="91425"/>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75" name="Google Shape;75;p7"/>
          <p:cNvSpPr txBox="1"/>
          <p:nvPr>
            <p:ph idx="1" type="body"/>
          </p:nvPr>
        </p:nvSpPr>
        <p:spPr>
          <a:xfrm>
            <a:off x="830700" y="2319050"/>
            <a:ext cx="3709200" cy="21198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76" name="Google Shape;76;p7"/>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1"/>
        </a:solidFill>
      </p:bgPr>
    </p:bg>
    <p:spTree>
      <p:nvGrpSpPr>
        <p:cNvPr id="77" name="Shape 77"/>
        <p:cNvGrpSpPr/>
        <p:nvPr/>
      </p:nvGrpSpPr>
      <p:grpSpPr>
        <a:xfrm>
          <a:off x="0" y="0"/>
          <a:ext cx="0" cy="0"/>
          <a:chOff x="0" y="0"/>
          <a:chExt cx="0" cy="0"/>
        </a:xfrm>
      </p:grpSpPr>
      <p:sp>
        <p:nvSpPr>
          <p:cNvPr id="78" name="Google Shape;78;p8"/>
          <p:cNvSpPr/>
          <p:nvPr/>
        </p:nvSpPr>
        <p:spPr>
          <a:xfrm>
            <a:off x="0" y="2823144"/>
            <a:ext cx="7369200" cy="23169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flipH="1">
            <a:off x="3583210" y="1554113"/>
            <a:ext cx="5560500" cy="35895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 name="Google Shape;80;p8"/>
          <p:cNvGrpSpPr/>
          <p:nvPr/>
        </p:nvGrpSpPr>
        <p:grpSpPr>
          <a:xfrm>
            <a:off x="255991" y="-118"/>
            <a:ext cx="2251347" cy="1043408"/>
            <a:chOff x="3961956" y="4383950"/>
            <a:chExt cx="1160548" cy="548700"/>
          </a:xfrm>
        </p:grpSpPr>
        <p:sp>
          <p:nvSpPr>
            <p:cNvPr id="81" name="Google Shape;81;p8"/>
            <p:cNvSpPr/>
            <p:nvPr/>
          </p:nvSpPr>
          <p:spPr>
            <a:xfrm>
              <a:off x="4224904"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a:off x="4093430"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a:off x="3961956"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 name="Google Shape;84;p8"/>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 name="Google Shape;85;p8"/>
          <p:cNvGrpSpPr/>
          <p:nvPr/>
        </p:nvGrpSpPr>
        <p:grpSpPr>
          <a:xfrm>
            <a:off x="34934" y="4522125"/>
            <a:ext cx="1593306" cy="617072"/>
            <a:chOff x="6917201" y="0"/>
            <a:chExt cx="2227777" cy="863400"/>
          </a:xfrm>
        </p:grpSpPr>
        <p:sp>
          <p:nvSpPr>
            <p:cNvPr id="86" name="Google Shape;86;p8"/>
            <p:cNvSpPr/>
            <p:nvPr/>
          </p:nvSpPr>
          <p:spPr>
            <a:xfrm>
              <a:off x="7641677"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a:off x="7279439"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a:off x="6917201"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 name="Google Shape;89;p8"/>
          <p:cNvGrpSpPr/>
          <p:nvPr/>
        </p:nvGrpSpPr>
        <p:grpSpPr>
          <a:xfrm>
            <a:off x="5886353" y="1243"/>
            <a:ext cx="3257455" cy="1261514"/>
            <a:chOff x="6917201" y="0"/>
            <a:chExt cx="2227777" cy="863400"/>
          </a:xfrm>
        </p:grpSpPr>
        <p:sp>
          <p:nvSpPr>
            <p:cNvPr id="90" name="Google Shape;90;p8"/>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8"/>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8"/>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 name="Google Shape;93;p8"/>
          <p:cNvSpPr txBox="1"/>
          <p:nvPr>
            <p:ph type="title"/>
          </p:nvPr>
        </p:nvSpPr>
        <p:spPr>
          <a:xfrm>
            <a:off x="1393929" y="1301146"/>
            <a:ext cx="6366900" cy="2539200"/>
          </a:xfrm>
          <a:prstGeom prst="rect">
            <a:avLst/>
          </a:prstGeom>
        </p:spPr>
        <p:txBody>
          <a:bodyPr anchorCtr="0" anchor="ctr" bIns="91425" lIns="91425" spcFirstLastPara="1" rIns="91425" wrap="square" tIns="91425"/>
          <a:lstStyle>
            <a:lvl1pPr lvl="0" algn="ctr">
              <a:spcBef>
                <a:spcPts val="0"/>
              </a:spcBef>
              <a:spcAft>
                <a:spcPts val="0"/>
              </a:spcAft>
              <a:buSzPts val="3200"/>
              <a:buNone/>
              <a:defRPr sz="3200"/>
            </a:lvl1pPr>
            <a:lvl2pPr lvl="1" algn="ctr">
              <a:spcBef>
                <a:spcPts val="0"/>
              </a:spcBef>
              <a:spcAft>
                <a:spcPts val="0"/>
              </a:spcAft>
              <a:buSzPts val="3200"/>
              <a:buNone/>
              <a:defRPr sz="3200"/>
            </a:lvl2pPr>
            <a:lvl3pPr lvl="2" algn="ctr">
              <a:spcBef>
                <a:spcPts val="0"/>
              </a:spcBef>
              <a:spcAft>
                <a:spcPts val="0"/>
              </a:spcAft>
              <a:buSzPts val="3200"/>
              <a:buNone/>
              <a:defRPr sz="3200"/>
            </a:lvl3pPr>
            <a:lvl4pPr lvl="3" algn="ctr">
              <a:spcBef>
                <a:spcPts val="0"/>
              </a:spcBef>
              <a:spcAft>
                <a:spcPts val="0"/>
              </a:spcAft>
              <a:buSzPts val="3200"/>
              <a:buNone/>
              <a:defRPr sz="3200"/>
            </a:lvl4pPr>
            <a:lvl5pPr lvl="4" algn="ctr">
              <a:spcBef>
                <a:spcPts val="0"/>
              </a:spcBef>
              <a:spcAft>
                <a:spcPts val="0"/>
              </a:spcAft>
              <a:buSzPts val="3200"/>
              <a:buNone/>
              <a:defRPr sz="3200"/>
            </a:lvl5pPr>
            <a:lvl6pPr lvl="5" algn="ctr">
              <a:spcBef>
                <a:spcPts val="0"/>
              </a:spcBef>
              <a:spcAft>
                <a:spcPts val="0"/>
              </a:spcAft>
              <a:buSzPts val="3200"/>
              <a:buNone/>
              <a:defRPr sz="3200"/>
            </a:lvl6pPr>
            <a:lvl7pPr lvl="6" algn="ctr">
              <a:spcBef>
                <a:spcPts val="0"/>
              </a:spcBef>
              <a:spcAft>
                <a:spcPts val="0"/>
              </a:spcAft>
              <a:buSzPts val="3200"/>
              <a:buNone/>
              <a:defRPr sz="3200"/>
            </a:lvl7pPr>
            <a:lvl8pPr lvl="7" algn="ctr">
              <a:spcBef>
                <a:spcPts val="0"/>
              </a:spcBef>
              <a:spcAft>
                <a:spcPts val="0"/>
              </a:spcAft>
              <a:buSzPts val="3200"/>
              <a:buNone/>
              <a:defRPr sz="3200"/>
            </a:lvl8pPr>
            <a:lvl9pPr lvl="8" algn="ctr">
              <a:spcBef>
                <a:spcPts val="0"/>
              </a:spcBef>
              <a:spcAft>
                <a:spcPts val="0"/>
              </a:spcAft>
              <a:buSzPts val="3200"/>
              <a:buNone/>
              <a:defRPr sz="3200"/>
            </a:lvl9pPr>
          </a:lstStyle>
          <a:p/>
        </p:txBody>
      </p:sp>
      <p:sp>
        <p:nvSpPr>
          <p:cNvPr id="94" name="Google Shape;94;p8"/>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bg>
      <p:bgPr>
        <a:solidFill>
          <a:schemeClr val="dk2"/>
        </a:solidFill>
      </p:bgPr>
    </p:bg>
    <p:spTree>
      <p:nvGrpSpPr>
        <p:cNvPr id="95" name="Shape 95"/>
        <p:cNvGrpSpPr/>
        <p:nvPr/>
      </p:nvGrpSpPr>
      <p:grpSpPr>
        <a:xfrm>
          <a:off x="0" y="0"/>
          <a:ext cx="0" cy="0"/>
          <a:chOff x="0" y="0"/>
          <a:chExt cx="0" cy="0"/>
        </a:xfrm>
      </p:grpSpPr>
      <p:sp>
        <p:nvSpPr>
          <p:cNvPr id="96" name="Google Shape;96;p9"/>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9"/>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9"/>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9"/>
          <p:cNvSpPr txBox="1"/>
          <p:nvPr>
            <p:ph type="title"/>
          </p:nvPr>
        </p:nvSpPr>
        <p:spPr>
          <a:xfrm>
            <a:off x="819150" y="845600"/>
            <a:ext cx="6424200" cy="705000"/>
          </a:xfrm>
          <a:prstGeom prst="rect">
            <a:avLst/>
          </a:prstGeom>
        </p:spPr>
        <p:txBody>
          <a:bodyPr anchorCtr="0" anchor="t" bIns="91425" lIns="91425" spcFirstLastPara="1" rIns="91425" wrap="square" tIns="91425"/>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100" name="Google Shape;100;p9"/>
          <p:cNvSpPr txBox="1"/>
          <p:nvPr>
            <p:ph idx="1" type="subTitle"/>
          </p:nvPr>
        </p:nvSpPr>
        <p:spPr>
          <a:xfrm>
            <a:off x="819150" y="1550700"/>
            <a:ext cx="5859900" cy="393600"/>
          </a:xfrm>
          <a:prstGeom prst="rect">
            <a:avLst/>
          </a:prstGeom>
        </p:spPr>
        <p:txBody>
          <a:bodyPr anchorCtr="0" anchor="t" bIns="91425" lIns="91425" spcFirstLastPara="1" rIns="91425" wrap="square" tIns="91425"/>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101" name="Google Shape;101;p9"/>
          <p:cNvSpPr txBox="1"/>
          <p:nvPr>
            <p:ph idx="2" type="body"/>
          </p:nvPr>
        </p:nvSpPr>
        <p:spPr>
          <a:xfrm>
            <a:off x="819150" y="2467050"/>
            <a:ext cx="5859900" cy="20955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02" name="Google Shape;102;p9"/>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bg>
      <p:bgPr>
        <a:solidFill>
          <a:schemeClr val="accent1"/>
        </a:solidFill>
      </p:bgPr>
    </p:bg>
    <p:spTree>
      <p:nvGrpSpPr>
        <p:cNvPr id="103" name="Shape 103"/>
        <p:cNvGrpSpPr/>
        <p:nvPr/>
      </p:nvGrpSpPr>
      <p:grpSpPr>
        <a:xfrm>
          <a:off x="0" y="0"/>
          <a:ext cx="0" cy="0"/>
          <a:chOff x="0" y="0"/>
          <a:chExt cx="0" cy="0"/>
        </a:xfrm>
      </p:grpSpPr>
      <p:sp>
        <p:nvSpPr>
          <p:cNvPr id="104" name="Google Shape;104;p10"/>
          <p:cNvSpPr/>
          <p:nvPr/>
        </p:nvSpPr>
        <p:spPr>
          <a:xfrm>
            <a:off x="31" y="2824500"/>
            <a:ext cx="7370400" cy="23190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0"/>
          <p:cNvSpPr/>
          <p:nvPr/>
        </p:nvSpPr>
        <p:spPr>
          <a:xfrm flipH="1">
            <a:off x="3582600" y="1550700"/>
            <a:ext cx="5561400" cy="35928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0"/>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0"/>
          <p:cNvSpPr txBox="1"/>
          <p:nvPr>
            <p:ph idx="1" type="body"/>
          </p:nvPr>
        </p:nvSpPr>
        <p:spPr>
          <a:xfrm>
            <a:off x="328025" y="4163500"/>
            <a:ext cx="7415100" cy="605100"/>
          </a:xfrm>
          <a:prstGeom prst="rect">
            <a:avLst/>
          </a:prstGeom>
        </p:spPr>
        <p:txBody>
          <a:bodyPr anchorCtr="0" anchor="b" bIns="91425" lIns="91425" spcFirstLastPara="1" rIns="91425" wrap="square" tIns="91425"/>
          <a:lstStyle>
            <a:lvl1pPr indent="-228600" lvl="0" marL="457200">
              <a:lnSpc>
                <a:spcPct val="100000"/>
              </a:lnSpc>
              <a:spcBef>
                <a:spcPts val="0"/>
              </a:spcBef>
              <a:spcAft>
                <a:spcPts val="0"/>
              </a:spcAft>
              <a:buSzPts val="1300"/>
              <a:buNone/>
              <a:defRPr/>
            </a:lvl1pPr>
          </a:lstStyle>
          <a:p/>
        </p:txBody>
      </p:sp>
      <p:sp>
        <p:nvSpPr>
          <p:cNvPr id="108" name="Google Shape;108;p10"/>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hift">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1pPr>
            <a:lvl2pPr lvl="1">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2pPr>
            <a:lvl3pPr lvl="2">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3pPr>
            <a:lvl4pPr lvl="3">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4pPr>
            <a:lvl5pPr lvl="4">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5pPr>
            <a:lvl6pPr lvl="5">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6pPr>
            <a:lvl7pPr lvl="6">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7pPr>
            <a:lvl8pPr lvl="7">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8pPr>
            <a:lvl9pPr lvl="8">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9pPr>
          </a:lstStyle>
          <a:p/>
        </p:txBody>
      </p:sp>
      <p:sp>
        <p:nvSpPr>
          <p:cNvPr id="7" name="Google Shape;7;p1"/>
          <p:cNvSpPr txBox="1"/>
          <p:nvPr>
            <p:ph idx="1" type="body"/>
          </p:nvPr>
        </p:nvSpPr>
        <p:spPr>
          <a:xfrm>
            <a:off x="311700" y="1152475"/>
            <a:ext cx="8520600" cy="3391200"/>
          </a:xfrm>
          <a:prstGeom prst="rect">
            <a:avLst/>
          </a:prstGeom>
          <a:noFill/>
          <a:ln>
            <a:noFill/>
          </a:ln>
        </p:spPr>
        <p:txBody>
          <a:bodyPr anchorCtr="0" anchor="t" bIns="91425" lIns="91425" spcFirstLastPara="1" rIns="91425" wrap="square" tIns="91425"/>
          <a:lstStyle>
            <a:lvl1pPr indent="-311150" lvl="0" marL="457200">
              <a:lnSpc>
                <a:spcPct val="115000"/>
              </a:lnSpc>
              <a:spcBef>
                <a:spcPts val="0"/>
              </a:spcBef>
              <a:spcAft>
                <a:spcPts val="0"/>
              </a:spcAft>
              <a:buClr>
                <a:schemeClr val="dk2"/>
              </a:buClr>
              <a:buSzPts val="1300"/>
              <a:buFont typeface="Calibri"/>
              <a:buChar char="●"/>
              <a:defRPr sz="1300">
                <a:solidFill>
                  <a:schemeClr val="dk2"/>
                </a:solidFill>
                <a:latin typeface="Calibri"/>
                <a:ea typeface="Calibri"/>
                <a:cs typeface="Calibri"/>
                <a:sym typeface="Calibri"/>
              </a:defRPr>
            </a:lvl1pPr>
            <a:lvl2pPr indent="-298450" lvl="1" marL="9144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2pPr>
            <a:lvl3pPr indent="-298450" lvl="2" marL="13716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3pPr>
            <a:lvl4pPr indent="-298450" lvl="3" marL="18288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4pPr>
            <a:lvl5pPr indent="-298450" lvl="4" marL="22860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5pPr>
            <a:lvl6pPr indent="-298450" lvl="5" marL="27432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6pPr>
            <a:lvl7pPr indent="-298450" lvl="6" marL="32004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7pPr>
            <a:lvl8pPr indent="-298450" lvl="7" marL="36576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8pPr>
            <a:lvl9pPr indent="-298450" lvl="8" marL="4114800">
              <a:lnSpc>
                <a:spcPct val="115000"/>
              </a:lnSpc>
              <a:spcBef>
                <a:spcPts val="1600"/>
              </a:spcBef>
              <a:spcAft>
                <a:spcPts val="1600"/>
              </a:spcAft>
              <a:buClr>
                <a:schemeClr val="dk2"/>
              </a:buClr>
              <a:buSzPts val="1100"/>
              <a:buFont typeface="Calibri"/>
              <a:buChar char="■"/>
              <a:defRPr sz="1100">
                <a:solidFill>
                  <a:schemeClr val="dk2"/>
                </a:solidFill>
                <a:latin typeface="Calibri"/>
                <a:ea typeface="Calibri"/>
                <a:cs typeface="Calibri"/>
                <a:sym typeface="Calibri"/>
              </a:defRPr>
            </a:lvl9pPr>
          </a:lstStyle>
          <a:p/>
        </p:txBody>
      </p:sp>
      <p:sp>
        <p:nvSpPr>
          <p:cNvPr id="8" name="Google Shape;8;p1"/>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latin typeface="Nunito"/>
                <a:ea typeface="Nunito"/>
                <a:cs typeface="Nunito"/>
                <a:sym typeface="Nunito"/>
              </a:defRPr>
            </a:lvl1pPr>
            <a:lvl2pPr lvl="1" algn="r">
              <a:buNone/>
              <a:defRPr sz="1000">
                <a:solidFill>
                  <a:schemeClr val="dk2"/>
                </a:solidFill>
                <a:latin typeface="Nunito"/>
                <a:ea typeface="Nunito"/>
                <a:cs typeface="Nunito"/>
                <a:sym typeface="Nunito"/>
              </a:defRPr>
            </a:lvl2pPr>
            <a:lvl3pPr lvl="2" algn="r">
              <a:buNone/>
              <a:defRPr sz="1000">
                <a:solidFill>
                  <a:schemeClr val="dk2"/>
                </a:solidFill>
                <a:latin typeface="Nunito"/>
                <a:ea typeface="Nunito"/>
                <a:cs typeface="Nunito"/>
                <a:sym typeface="Nunito"/>
              </a:defRPr>
            </a:lvl3pPr>
            <a:lvl4pPr lvl="3" algn="r">
              <a:buNone/>
              <a:defRPr sz="1000">
                <a:solidFill>
                  <a:schemeClr val="dk2"/>
                </a:solidFill>
                <a:latin typeface="Nunito"/>
                <a:ea typeface="Nunito"/>
                <a:cs typeface="Nunito"/>
                <a:sym typeface="Nunito"/>
              </a:defRPr>
            </a:lvl4pPr>
            <a:lvl5pPr lvl="4" algn="r">
              <a:buNone/>
              <a:defRPr sz="1000">
                <a:solidFill>
                  <a:schemeClr val="dk2"/>
                </a:solidFill>
                <a:latin typeface="Nunito"/>
                <a:ea typeface="Nunito"/>
                <a:cs typeface="Nunito"/>
                <a:sym typeface="Nunito"/>
              </a:defRPr>
            </a:lvl5pPr>
            <a:lvl6pPr lvl="5" algn="r">
              <a:buNone/>
              <a:defRPr sz="1000">
                <a:solidFill>
                  <a:schemeClr val="dk2"/>
                </a:solidFill>
                <a:latin typeface="Nunito"/>
                <a:ea typeface="Nunito"/>
                <a:cs typeface="Nunito"/>
                <a:sym typeface="Nunito"/>
              </a:defRPr>
            </a:lvl6pPr>
            <a:lvl7pPr lvl="6" algn="r">
              <a:buNone/>
              <a:defRPr sz="1000">
                <a:solidFill>
                  <a:schemeClr val="dk2"/>
                </a:solidFill>
                <a:latin typeface="Nunito"/>
                <a:ea typeface="Nunito"/>
                <a:cs typeface="Nunito"/>
                <a:sym typeface="Nunito"/>
              </a:defRPr>
            </a:lvl7pPr>
            <a:lvl8pPr lvl="7" algn="r">
              <a:buNone/>
              <a:defRPr sz="1000">
                <a:solidFill>
                  <a:schemeClr val="dk2"/>
                </a:solidFill>
                <a:latin typeface="Nunito"/>
                <a:ea typeface="Nunito"/>
                <a:cs typeface="Nunito"/>
                <a:sym typeface="Nunito"/>
              </a:defRPr>
            </a:lvl8pPr>
            <a:lvl9pPr lvl="8" algn="r">
              <a:buNone/>
              <a:defRPr sz="10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xml"/><Relationship Id="rId3" Type="http://schemas.openxmlformats.org/officeDocument/2006/relationships/comments" Target="../comments/comment1.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1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image" Target="../media/image10.png"/><Relationship Id="rId4" Type="http://schemas.openxmlformats.org/officeDocument/2006/relationships/image" Target="../media/image8.png"/><Relationship Id="rId9" Type="http://schemas.openxmlformats.org/officeDocument/2006/relationships/image" Target="../media/image14.png"/><Relationship Id="rId5" Type="http://schemas.openxmlformats.org/officeDocument/2006/relationships/image" Target="../media/image3.png"/><Relationship Id="rId6" Type="http://schemas.openxmlformats.org/officeDocument/2006/relationships/image" Target="../media/image2.png"/><Relationship Id="rId7" Type="http://schemas.openxmlformats.org/officeDocument/2006/relationships/image" Target="../media/image4.jpg"/><Relationship Id="rId8" Type="http://schemas.openxmlformats.org/officeDocument/2006/relationships/image" Target="../media/image7.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image" Target="../media/image9.png"/><Relationship Id="rId4" Type="http://schemas.openxmlformats.org/officeDocument/2006/relationships/image" Target="../media/image15.png"/><Relationship Id="rId5" Type="http://schemas.openxmlformats.org/officeDocument/2006/relationships/image" Target="../media/image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comments" Target="../comments/comment2.xml"/><Relationship Id="rId4" Type="http://schemas.openxmlformats.org/officeDocument/2006/relationships/image" Target="../media/image11.png"/><Relationship Id="rId5"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image" Target="../media/image1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image" Target="../media/image1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2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2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1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7" name="Shape 127"/>
        <p:cNvGrpSpPr/>
        <p:nvPr/>
      </p:nvGrpSpPr>
      <p:grpSpPr>
        <a:xfrm>
          <a:off x="0" y="0"/>
          <a:ext cx="0" cy="0"/>
          <a:chOff x="0" y="0"/>
          <a:chExt cx="0" cy="0"/>
        </a:xfrm>
      </p:grpSpPr>
      <p:pic>
        <p:nvPicPr>
          <p:cNvPr id="128" name="Google Shape;128;p13"/>
          <p:cNvPicPr preferRelativeResize="0"/>
          <p:nvPr/>
        </p:nvPicPr>
        <p:blipFill>
          <a:blip r:embed="rId4">
            <a:alphaModFix/>
          </a:blip>
          <a:stretch>
            <a:fillRect/>
          </a:stretch>
        </p:blipFill>
        <p:spPr>
          <a:xfrm>
            <a:off x="304800" y="228600"/>
            <a:ext cx="4991076" cy="2387675"/>
          </a:xfrm>
          <a:prstGeom prst="rect">
            <a:avLst/>
          </a:prstGeom>
          <a:noFill/>
          <a:ln>
            <a:noFill/>
          </a:ln>
        </p:spPr>
      </p:pic>
      <p:sp>
        <p:nvSpPr>
          <p:cNvPr id="129" name="Google Shape;129;p13"/>
          <p:cNvSpPr txBox="1"/>
          <p:nvPr/>
        </p:nvSpPr>
        <p:spPr>
          <a:xfrm>
            <a:off x="2752575" y="2672575"/>
            <a:ext cx="6427500" cy="139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2400">
                <a:solidFill>
                  <a:srgbClr val="434343"/>
                </a:solidFill>
              </a:rPr>
              <a:t>modelo</a:t>
            </a:r>
            <a:endParaRPr sz="2400">
              <a:solidFill>
                <a:srgbClr val="434343"/>
              </a:solidFill>
            </a:endParaRPr>
          </a:p>
          <a:p>
            <a:pPr indent="0" lvl="0" marL="0" rtl="0" algn="l">
              <a:spcBef>
                <a:spcPts val="0"/>
              </a:spcBef>
              <a:spcAft>
                <a:spcPts val="0"/>
              </a:spcAft>
              <a:buNone/>
            </a:pPr>
            <a:r>
              <a:rPr lang="es" sz="4800">
                <a:solidFill>
                  <a:srgbClr val="2D2D2D"/>
                </a:solidFill>
              </a:rPr>
              <a:t>Ex</a:t>
            </a:r>
            <a:r>
              <a:rPr lang="es" sz="4800">
                <a:solidFill>
                  <a:srgbClr val="2D2D2D"/>
                </a:solidFill>
              </a:rPr>
              <a:t>treme Programming</a:t>
            </a:r>
            <a:endParaRPr sz="4800">
              <a:solidFill>
                <a:srgbClr val="2D2D2D"/>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5" name="Shape 205"/>
        <p:cNvGrpSpPr/>
        <p:nvPr/>
      </p:nvGrpSpPr>
      <p:grpSpPr>
        <a:xfrm>
          <a:off x="0" y="0"/>
          <a:ext cx="0" cy="0"/>
          <a:chOff x="0" y="0"/>
          <a:chExt cx="0" cy="0"/>
        </a:xfrm>
      </p:grpSpPr>
      <p:pic>
        <p:nvPicPr>
          <p:cNvPr id="206" name="Google Shape;206;p22"/>
          <p:cNvPicPr preferRelativeResize="0"/>
          <p:nvPr/>
        </p:nvPicPr>
        <p:blipFill>
          <a:blip r:embed="rId3">
            <a:alphaModFix/>
          </a:blip>
          <a:stretch>
            <a:fillRect/>
          </a:stretch>
        </p:blipFill>
        <p:spPr>
          <a:xfrm>
            <a:off x="-118525" y="0"/>
            <a:ext cx="9262526" cy="5210179"/>
          </a:xfrm>
          <a:prstGeom prst="rect">
            <a:avLst/>
          </a:prstGeom>
          <a:noFill/>
          <a:ln>
            <a:noFill/>
          </a:ln>
        </p:spPr>
      </p:pic>
      <p:sp>
        <p:nvSpPr>
          <p:cNvPr id="207" name="Google Shape;207;p22"/>
          <p:cNvSpPr txBox="1"/>
          <p:nvPr>
            <p:ph type="title"/>
          </p:nvPr>
        </p:nvSpPr>
        <p:spPr>
          <a:xfrm>
            <a:off x="-42325" y="-575800"/>
            <a:ext cx="6090300" cy="154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4200">
              <a:solidFill>
                <a:srgbClr val="F3F3F3"/>
              </a:solidFill>
              <a:latin typeface="Arial"/>
              <a:ea typeface="Arial"/>
              <a:cs typeface="Arial"/>
              <a:sym typeface="Arial"/>
            </a:endParaRPr>
          </a:p>
          <a:p>
            <a:pPr indent="0" lvl="0" marL="0" rtl="0" algn="l">
              <a:spcBef>
                <a:spcPts val="0"/>
              </a:spcBef>
              <a:spcAft>
                <a:spcPts val="0"/>
              </a:spcAft>
              <a:buNone/>
            </a:pPr>
            <a:r>
              <a:rPr lang="es" sz="4200">
                <a:solidFill>
                  <a:srgbClr val="F3F3F3"/>
                </a:solidFill>
                <a:latin typeface="Arial"/>
                <a:ea typeface="Arial"/>
                <a:cs typeface="Arial"/>
                <a:sym typeface="Arial"/>
              </a:rPr>
              <a:t>#</a:t>
            </a:r>
            <a:r>
              <a:rPr lang="es" sz="4200">
                <a:solidFill>
                  <a:srgbClr val="F3F3F3"/>
                </a:solidFill>
                <a:latin typeface="Arial"/>
                <a:ea typeface="Arial"/>
                <a:cs typeface="Arial"/>
                <a:sym typeface="Arial"/>
              </a:rPr>
              <a:t>5 Mantenimiento</a:t>
            </a:r>
            <a:endParaRPr sz="4200">
              <a:solidFill>
                <a:srgbClr val="F3F3F3"/>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1" name="Shape 211"/>
        <p:cNvGrpSpPr/>
        <p:nvPr/>
      </p:nvGrpSpPr>
      <p:grpSpPr>
        <a:xfrm>
          <a:off x="0" y="0"/>
          <a:ext cx="0" cy="0"/>
          <a:chOff x="0" y="0"/>
          <a:chExt cx="0" cy="0"/>
        </a:xfrm>
      </p:grpSpPr>
      <p:pic>
        <p:nvPicPr>
          <p:cNvPr id="212" name="Google Shape;212;p23"/>
          <p:cNvPicPr preferRelativeResize="0"/>
          <p:nvPr/>
        </p:nvPicPr>
        <p:blipFill>
          <a:blip r:embed="rId3">
            <a:alphaModFix/>
          </a:blip>
          <a:stretch>
            <a:fillRect/>
          </a:stretch>
        </p:blipFill>
        <p:spPr>
          <a:xfrm>
            <a:off x="0" y="-978525"/>
            <a:ext cx="9144003" cy="6117743"/>
          </a:xfrm>
          <a:prstGeom prst="rect">
            <a:avLst/>
          </a:prstGeom>
          <a:noFill/>
          <a:ln>
            <a:noFill/>
          </a:ln>
        </p:spPr>
      </p:pic>
      <p:sp>
        <p:nvSpPr>
          <p:cNvPr id="213" name="Google Shape;213;p23"/>
          <p:cNvSpPr txBox="1"/>
          <p:nvPr>
            <p:ph idx="4294967295" type="title"/>
          </p:nvPr>
        </p:nvSpPr>
        <p:spPr>
          <a:xfrm>
            <a:off x="82975" y="3742000"/>
            <a:ext cx="6090300" cy="185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2400">
              <a:solidFill>
                <a:srgbClr val="F3F3F3"/>
              </a:solidFill>
              <a:latin typeface="Arial"/>
              <a:ea typeface="Arial"/>
              <a:cs typeface="Arial"/>
              <a:sym typeface="Arial"/>
            </a:endParaRPr>
          </a:p>
          <a:p>
            <a:pPr indent="0" lvl="0" marL="0" rtl="0" algn="l">
              <a:spcBef>
                <a:spcPts val="0"/>
              </a:spcBef>
              <a:spcAft>
                <a:spcPts val="0"/>
              </a:spcAft>
              <a:buNone/>
            </a:pPr>
            <a:r>
              <a:rPr lang="es" sz="3000">
                <a:solidFill>
                  <a:srgbClr val="FFFFFF"/>
                </a:solidFill>
                <a:latin typeface="Arial"/>
                <a:ea typeface="Arial"/>
                <a:cs typeface="Arial"/>
                <a:sym typeface="Arial"/>
              </a:rPr>
              <a:t>#</a:t>
            </a:r>
            <a:r>
              <a:rPr lang="es">
                <a:solidFill>
                  <a:srgbClr val="FFFFFF"/>
                </a:solidFill>
                <a:latin typeface="Arial"/>
                <a:ea typeface="Arial"/>
                <a:cs typeface="Arial"/>
                <a:sym typeface="Arial"/>
              </a:rPr>
              <a:t>6 </a:t>
            </a:r>
            <a:r>
              <a:rPr lang="es" sz="4200">
                <a:solidFill>
                  <a:srgbClr val="FFFFFF"/>
                </a:solidFill>
                <a:latin typeface="Arial"/>
                <a:ea typeface="Arial"/>
                <a:cs typeface="Arial"/>
                <a:sym typeface="Arial"/>
              </a:rPr>
              <a:t>Muerte del proyecto</a:t>
            </a:r>
            <a:endParaRPr sz="4200">
              <a:solidFill>
                <a:srgbClr val="FFFFFF"/>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7" name="Shape 217"/>
        <p:cNvGrpSpPr/>
        <p:nvPr/>
      </p:nvGrpSpPr>
      <p:grpSpPr>
        <a:xfrm>
          <a:off x="0" y="0"/>
          <a:ext cx="0" cy="0"/>
          <a:chOff x="0" y="0"/>
          <a:chExt cx="0" cy="0"/>
        </a:xfrm>
      </p:grpSpPr>
      <p:sp>
        <p:nvSpPr>
          <p:cNvPr id="218" name="Google Shape;218;p24"/>
          <p:cNvSpPr txBox="1"/>
          <p:nvPr>
            <p:ph type="title"/>
          </p:nvPr>
        </p:nvSpPr>
        <p:spPr>
          <a:xfrm>
            <a:off x="895950" y="367700"/>
            <a:ext cx="7352100" cy="826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Roles de la Metodología XP</a:t>
            </a:r>
            <a:endParaRPr/>
          </a:p>
        </p:txBody>
      </p:sp>
      <p:pic>
        <p:nvPicPr>
          <p:cNvPr id="219" name="Google Shape;219;p24"/>
          <p:cNvPicPr preferRelativeResize="0"/>
          <p:nvPr/>
        </p:nvPicPr>
        <p:blipFill rotWithShape="1">
          <a:blip r:embed="rId3">
            <a:alphaModFix/>
          </a:blip>
          <a:srcRect b="0" l="11360" r="10776" t="0"/>
          <a:stretch/>
        </p:blipFill>
        <p:spPr>
          <a:xfrm>
            <a:off x="798125" y="1216150"/>
            <a:ext cx="1540800" cy="1310400"/>
          </a:xfrm>
          <a:prstGeom prst="rect">
            <a:avLst/>
          </a:prstGeom>
          <a:noFill/>
          <a:ln>
            <a:noFill/>
          </a:ln>
        </p:spPr>
      </p:pic>
      <p:pic>
        <p:nvPicPr>
          <p:cNvPr id="220" name="Google Shape;220;p24"/>
          <p:cNvPicPr preferRelativeResize="0"/>
          <p:nvPr/>
        </p:nvPicPr>
        <p:blipFill rotWithShape="1">
          <a:blip r:embed="rId4">
            <a:alphaModFix/>
          </a:blip>
          <a:srcRect b="0" l="0" r="13539" t="0"/>
          <a:stretch/>
        </p:blipFill>
        <p:spPr>
          <a:xfrm>
            <a:off x="4224850" y="1221600"/>
            <a:ext cx="1828800" cy="1299600"/>
          </a:xfrm>
          <a:prstGeom prst="rect">
            <a:avLst/>
          </a:prstGeom>
          <a:noFill/>
          <a:ln>
            <a:noFill/>
          </a:ln>
        </p:spPr>
      </p:pic>
      <p:pic>
        <p:nvPicPr>
          <p:cNvPr id="221" name="Google Shape;221;p24"/>
          <p:cNvPicPr preferRelativeResize="0"/>
          <p:nvPr/>
        </p:nvPicPr>
        <p:blipFill>
          <a:blip r:embed="rId5">
            <a:alphaModFix/>
          </a:blip>
          <a:stretch>
            <a:fillRect/>
          </a:stretch>
        </p:blipFill>
        <p:spPr>
          <a:xfrm>
            <a:off x="2584625" y="1200225"/>
            <a:ext cx="1456612" cy="1393200"/>
          </a:xfrm>
          <a:prstGeom prst="rect">
            <a:avLst/>
          </a:prstGeom>
          <a:noFill/>
          <a:ln>
            <a:noFill/>
          </a:ln>
        </p:spPr>
      </p:pic>
      <p:pic>
        <p:nvPicPr>
          <p:cNvPr id="222" name="Google Shape;222;p24"/>
          <p:cNvPicPr preferRelativeResize="0"/>
          <p:nvPr/>
        </p:nvPicPr>
        <p:blipFill>
          <a:blip r:embed="rId6">
            <a:alphaModFix/>
          </a:blip>
          <a:stretch>
            <a:fillRect/>
          </a:stretch>
        </p:blipFill>
        <p:spPr>
          <a:xfrm>
            <a:off x="6347575" y="1216150"/>
            <a:ext cx="2013374" cy="1285900"/>
          </a:xfrm>
          <a:prstGeom prst="rect">
            <a:avLst/>
          </a:prstGeom>
          <a:noFill/>
          <a:ln>
            <a:noFill/>
          </a:ln>
        </p:spPr>
      </p:pic>
      <p:pic>
        <p:nvPicPr>
          <p:cNvPr id="223" name="Google Shape;223;p24"/>
          <p:cNvPicPr preferRelativeResize="0"/>
          <p:nvPr/>
        </p:nvPicPr>
        <p:blipFill>
          <a:blip r:embed="rId7">
            <a:alphaModFix/>
          </a:blip>
          <a:stretch>
            <a:fillRect/>
          </a:stretch>
        </p:blipFill>
        <p:spPr>
          <a:xfrm>
            <a:off x="1239934" y="3138725"/>
            <a:ext cx="1649490" cy="1253226"/>
          </a:xfrm>
          <a:prstGeom prst="rect">
            <a:avLst/>
          </a:prstGeom>
          <a:noFill/>
          <a:ln>
            <a:noFill/>
          </a:ln>
        </p:spPr>
      </p:pic>
      <p:pic>
        <p:nvPicPr>
          <p:cNvPr id="224" name="Google Shape;224;p24"/>
          <p:cNvPicPr preferRelativeResize="0"/>
          <p:nvPr/>
        </p:nvPicPr>
        <p:blipFill>
          <a:blip r:embed="rId8">
            <a:alphaModFix/>
          </a:blip>
          <a:stretch>
            <a:fillRect/>
          </a:stretch>
        </p:blipFill>
        <p:spPr>
          <a:xfrm>
            <a:off x="6174949" y="3138725"/>
            <a:ext cx="1876198" cy="1253228"/>
          </a:xfrm>
          <a:prstGeom prst="rect">
            <a:avLst/>
          </a:prstGeom>
          <a:noFill/>
          <a:ln>
            <a:noFill/>
          </a:ln>
        </p:spPr>
      </p:pic>
      <p:sp>
        <p:nvSpPr>
          <p:cNvPr id="225" name="Google Shape;225;p24"/>
          <p:cNvSpPr txBox="1"/>
          <p:nvPr/>
        </p:nvSpPr>
        <p:spPr>
          <a:xfrm>
            <a:off x="996125" y="2521775"/>
            <a:ext cx="1234200" cy="34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1200"/>
              <a:t>Programador</a:t>
            </a:r>
            <a:endParaRPr b="1" sz="1200"/>
          </a:p>
        </p:txBody>
      </p:sp>
      <p:sp>
        <p:nvSpPr>
          <p:cNvPr id="226" name="Google Shape;226;p24"/>
          <p:cNvSpPr txBox="1"/>
          <p:nvPr/>
        </p:nvSpPr>
        <p:spPr>
          <a:xfrm>
            <a:off x="2946013" y="2521775"/>
            <a:ext cx="733800" cy="34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1200"/>
              <a:t>Cliente</a:t>
            </a:r>
            <a:endParaRPr b="1" sz="1200"/>
          </a:p>
        </p:txBody>
      </p:sp>
      <p:sp>
        <p:nvSpPr>
          <p:cNvPr id="227" name="Google Shape;227;p24"/>
          <p:cNvSpPr txBox="1"/>
          <p:nvPr/>
        </p:nvSpPr>
        <p:spPr>
          <a:xfrm>
            <a:off x="4841988" y="2521775"/>
            <a:ext cx="733800" cy="34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1200"/>
              <a:t>Tester</a:t>
            </a:r>
            <a:endParaRPr b="1" sz="1200"/>
          </a:p>
        </p:txBody>
      </p:sp>
      <p:sp>
        <p:nvSpPr>
          <p:cNvPr id="228" name="Google Shape;228;p24"/>
          <p:cNvSpPr txBox="1"/>
          <p:nvPr/>
        </p:nvSpPr>
        <p:spPr>
          <a:xfrm>
            <a:off x="6987363" y="2521775"/>
            <a:ext cx="733800" cy="34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1200"/>
              <a:t>Tracker</a:t>
            </a:r>
            <a:endParaRPr b="1" sz="1200"/>
          </a:p>
        </p:txBody>
      </p:sp>
      <p:sp>
        <p:nvSpPr>
          <p:cNvPr id="229" name="Google Shape;229;p24"/>
          <p:cNvSpPr txBox="1"/>
          <p:nvPr/>
        </p:nvSpPr>
        <p:spPr>
          <a:xfrm>
            <a:off x="1740075" y="4391650"/>
            <a:ext cx="775800" cy="34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1200"/>
              <a:t>Coach</a:t>
            </a:r>
            <a:endParaRPr b="1" sz="1200"/>
          </a:p>
        </p:txBody>
      </p:sp>
      <p:sp>
        <p:nvSpPr>
          <p:cNvPr id="230" name="Google Shape;230;p24"/>
          <p:cNvSpPr txBox="1"/>
          <p:nvPr/>
        </p:nvSpPr>
        <p:spPr>
          <a:xfrm>
            <a:off x="4117425" y="4391650"/>
            <a:ext cx="968100" cy="34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1200"/>
              <a:t>Consultor</a:t>
            </a:r>
            <a:endParaRPr b="1" sz="1200"/>
          </a:p>
        </p:txBody>
      </p:sp>
      <p:sp>
        <p:nvSpPr>
          <p:cNvPr id="231" name="Google Shape;231;p24"/>
          <p:cNvSpPr txBox="1"/>
          <p:nvPr/>
        </p:nvSpPr>
        <p:spPr>
          <a:xfrm>
            <a:off x="6410288" y="4391650"/>
            <a:ext cx="1557900" cy="34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1200"/>
              <a:t>Lider de Proyecto</a:t>
            </a:r>
            <a:endParaRPr b="1" sz="1200"/>
          </a:p>
        </p:txBody>
      </p:sp>
      <p:pic>
        <p:nvPicPr>
          <p:cNvPr id="232" name="Google Shape;232;p24"/>
          <p:cNvPicPr preferRelativeResize="0"/>
          <p:nvPr/>
        </p:nvPicPr>
        <p:blipFill>
          <a:blip r:embed="rId9">
            <a:alphaModFix/>
          </a:blip>
          <a:stretch>
            <a:fillRect/>
          </a:stretch>
        </p:blipFill>
        <p:spPr>
          <a:xfrm>
            <a:off x="3828025" y="3105513"/>
            <a:ext cx="1487925" cy="13196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6" name="Shape 236"/>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0" name="Shape 240"/>
        <p:cNvGrpSpPr/>
        <p:nvPr/>
      </p:nvGrpSpPr>
      <p:grpSpPr>
        <a:xfrm>
          <a:off x="0" y="0"/>
          <a:ext cx="0" cy="0"/>
          <a:chOff x="0" y="0"/>
          <a:chExt cx="0" cy="0"/>
        </a:xfrm>
      </p:grpSpPr>
      <p:sp>
        <p:nvSpPr>
          <p:cNvPr id="241" name="Google Shape;241;p26"/>
          <p:cNvSpPr txBox="1"/>
          <p:nvPr>
            <p:ph type="title"/>
          </p:nvPr>
        </p:nvSpPr>
        <p:spPr>
          <a:xfrm>
            <a:off x="819150" y="540800"/>
            <a:ext cx="7785000" cy="74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Bibliografías</a:t>
            </a:r>
            <a:r>
              <a:rPr lang="es"/>
              <a:t> </a:t>
            </a:r>
            <a:endParaRPr/>
          </a:p>
        </p:txBody>
      </p:sp>
      <p:sp>
        <p:nvSpPr>
          <p:cNvPr id="242" name="Google Shape;242;p26"/>
          <p:cNvSpPr txBox="1"/>
          <p:nvPr>
            <p:ph idx="1" type="body"/>
          </p:nvPr>
        </p:nvSpPr>
        <p:spPr>
          <a:xfrm>
            <a:off x="679500" y="1515000"/>
            <a:ext cx="7785000" cy="2704200"/>
          </a:xfrm>
          <a:prstGeom prst="rect">
            <a:avLst/>
          </a:prstGeom>
        </p:spPr>
        <p:txBody>
          <a:bodyPr anchorCtr="0" anchor="t" bIns="91425" lIns="91425" spcFirstLastPara="1" rIns="91425" wrap="square" tIns="91425">
            <a:noAutofit/>
          </a:bodyPr>
          <a:lstStyle/>
          <a:p>
            <a:pPr indent="-311150" lvl="0" marL="457200" rtl="0" algn="l">
              <a:lnSpc>
                <a:spcPct val="112000"/>
              </a:lnSpc>
              <a:spcBef>
                <a:spcPts val="0"/>
              </a:spcBef>
              <a:spcAft>
                <a:spcPts val="0"/>
              </a:spcAft>
              <a:buClr>
                <a:srgbClr val="000000"/>
              </a:buClr>
              <a:buSzPts val="1300"/>
              <a:buAutoNum type="arabicPeriod"/>
            </a:pPr>
            <a:r>
              <a:rPr lang="es">
                <a:solidFill>
                  <a:srgbClr val="000000"/>
                </a:solidFill>
              </a:rPr>
              <a:t>C., Sergio Alberto. (Septiembre 2015). Programación eXtrema. Septiembre 2018, de WORDPRESS Sitio web: https://iswugaps2extremeprogramming.wordpress.com/2015/09/14/ventajas-y-desventajas/</a:t>
            </a:r>
            <a:endParaRPr>
              <a:solidFill>
                <a:srgbClr val="000000"/>
              </a:solidFill>
            </a:endParaRPr>
          </a:p>
          <a:p>
            <a:pPr indent="0" lvl="0" marL="457200" rtl="0" algn="l">
              <a:lnSpc>
                <a:spcPct val="112000"/>
              </a:lnSpc>
              <a:spcBef>
                <a:spcPts val="200"/>
              </a:spcBef>
              <a:spcAft>
                <a:spcPts val="0"/>
              </a:spcAft>
              <a:buNone/>
            </a:pPr>
            <a:r>
              <a:t/>
            </a:r>
            <a:endParaRPr>
              <a:solidFill>
                <a:srgbClr val="000000"/>
              </a:solidFill>
            </a:endParaRPr>
          </a:p>
          <a:p>
            <a:pPr indent="-311150" lvl="0" marL="457200" rtl="0" algn="l">
              <a:lnSpc>
                <a:spcPct val="112000"/>
              </a:lnSpc>
              <a:spcBef>
                <a:spcPts val="200"/>
              </a:spcBef>
              <a:spcAft>
                <a:spcPts val="0"/>
              </a:spcAft>
              <a:buClr>
                <a:srgbClr val="000000"/>
              </a:buClr>
              <a:buSzPts val="1300"/>
              <a:buAutoNum type="arabicPeriod"/>
            </a:pPr>
            <a:r>
              <a:rPr lang="es">
                <a:solidFill>
                  <a:srgbClr val="000000"/>
                </a:solidFill>
              </a:rPr>
              <a:t>Judith Izquierdo. (2014). ¿Qué es el XP Programming?. 04/09/2014, de IEBS Sitio web: https://www.iebschool.com/blog/que-es-el-xp-programming-agile-scrum/</a:t>
            </a:r>
            <a:endParaRPr>
              <a:solidFill>
                <a:srgbClr val="000000"/>
              </a:solidFill>
            </a:endParaRPr>
          </a:p>
          <a:p>
            <a:pPr indent="0" lvl="0" marL="457200" rtl="0" algn="l">
              <a:lnSpc>
                <a:spcPct val="112000"/>
              </a:lnSpc>
              <a:spcBef>
                <a:spcPts val="200"/>
              </a:spcBef>
              <a:spcAft>
                <a:spcPts val="0"/>
              </a:spcAft>
              <a:buNone/>
            </a:pPr>
            <a:r>
              <a:t/>
            </a:r>
            <a:endParaRPr>
              <a:solidFill>
                <a:srgbClr val="000000"/>
              </a:solidFill>
            </a:endParaRPr>
          </a:p>
          <a:p>
            <a:pPr indent="-311150" lvl="0" marL="457200" rtl="0" algn="l">
              <a:lnSpc>
                <a:spcPct val="112000"/>
              </a:lnSpc>
              <a:spcBef>
                <a:spcPts val="200"/>
              </a:spcBef>
              <a:spcAft>
                <a:spcPts val="0"/>
              </a:spcAft>
              <a:buClr>
                <a:srgbClr val="000000"/>
              </a:buClr>
              <a:buSzPts val="1300"/>
              <a:buAutoNum type="arabicPeriod"/>
            </a:pPr>
            <a:r>
              <a:rPr lang="es">
                <a:solidFill>
                  <a:srgbClr val="000000"/>
                </a:solidFill>
              </a:rPr>
              <a:t>Sánchez</a:t>
            </a:r>
            <a:r>
              <a:rPr lang="es">
                <a:solidFill>
                  <a:srgbClr val="000000"/>
                </a:solidFill>
              </a:rPr>
              <a:t> S., Sicilia M., </a:t>
            </a:r>
            <a:r>
              <a:rPr lang="es">
                <a:solidFill>
                  <a:srgbClr val="000000"/>
                </a:solidFill>
              </a:rPr>
              <a:t>Rodríguez</a:t>
            </a:r>
            <a:r>
              <a:rPr lang="es">
                <a:solidFill>
                  <a:srgbClr val="000000"/>
                </a:solidFill>
              </a:rPr>
              <a:t> D.. (2012). </a:t>
            </a:r>
            <a:r>
              <a:rPr lang="es">
                <a:solidFill>
                  <a:srgbClr val="000000"/>
                </a:solidFill>
              </a:rPr>
              <a:t>Ingeniería</a:t>
            </a:r>
            <a:r>
              <a:rPr lang="es">
                <a:solidFill>
                  <a:srgbClr val="000000"/>
                </a:solidFill>
              </a:rPr>
              <a:t> del Software. </a:t>
            </a:r>
            <a:r>
              <a:rPr lang="es">
                <a:solidFill>
                  <a:srgbClr val="000000"/>
                </a:solidFill>
              </a:rPr>
              <a:t>México</a:t>
            </a:r>
            <a:r>
              <a:rPr lang="es">
                <a:solidFill>
                  <a:srgbClr val="000000"/>
                </a:solidFill>
              </a:rPr>
              <a:t>, D.F. Alfaomega.</a:t>
            </a:r>
            <a:endParaRPr>
              <a:solidFill>
                <a:srgbClr val="000000"/>
              </a:solidFill>
            </a:endParaRPr>
          </a:p>
          <a:p>
            <a:pPr indent="0" lvl="0" marL="0" rtl="0" algn="l">
              <a:spcBef>
                <a:spcPts val="200"/>
              </a:spcBef>
              <a:spcAft>
                <a:spcPts val="160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 name="Shape 133"/>
        <p:cNvGrpSpPr/>
        <p:nvPr/>
      </p:nvGrpSpPr>
      <p:grpSpPr>
        <a:xfrm>
          <a:off x="0" y="0"/>
          <a:ext cx="0" cy="0"/>
          <a:chOff x="0" y="0"/>
          <a:chExt cx="0" cy="0"/>
        </a:xfrm>
      </p:grpSpPr>
      <p:pic>
        <p:nvPicPr>
          <p:cNvPr id="134" name="Google Shape;134;p14"/>
          <p:cNvPicPr preferRelativeResize="0"/>
          <p:nvPr/>
        </p:nvPicPr>
        <p:blipFill>
          <a:blip r:embed="rId3">
            <a:alphaModFix/>
          </a:blip>
          <a:stretch>
            <a:fillRect/>
          </a:stretch>
        </p:blipFill>
        <p:spPr>
          <a:xfrm>
            <a:off x="1" y="-246241"/>
            <a:ext cx="9144000" cy="6095989"/>
          </a:xfrm>
          <a:prstGeom prst="rect">
            <a:avLst/>
          </a:prstGeom>
          <a:noFill/>
          <a:ln>
            <a:noFill/>
          </a:ln>
        </p:spPr>
      </p:pic>
      <p:pic>
        <p:nvPicPr>
          <p:cNvPr id="135" name="Google Shape;135;p14"/>
          <p:cNvPicPr preferRelativeResize="0"/>
          <p:nvPr/>
        </p:nvPicPr>
        <p:blipFill>
          <a:blip r:embed="rId4">
            <a:alphaModFix/>
          </a:blip>
          <a:stretch>
            <a:fillRect/>
          </a:stretch>
        </p:blipFill>
        <p:spPr>
          <a:xfrm>
            <a:off x="419425" y="304638"/>
            <a:ext cx="1521124" cy="2030750"/>
          </a:xfrm>
          <a:prstGeom prst="rect">
            <a:avLst/>
          </a:prstGeom>
          <a:noFill/>
          <a:ln>
            <a:noFill/>
          </a:ln>
        </p:spPr>
      </p:pic>
      <p:pic>
        <p:nvPicPr>
          <p:cNvPr id="136" name="Google Shape;136;p14"/>
          <p:cNvPicPr preferRelativeResize="0"/>
          <p:nvPr/>
        </p:nvPicPr>
        <p:blipFill>
          <a:blip r:embed="rId5">
            <a:alphaModFix/>
          </a:blip>
          <a:stretch>
            <a:fillRect/>
          </a:stretch>
        </p:blipFill>
        <p:spPr>
          <a:xfrm>
            <a:off x="419425" y="304650"/>
            <a:ext cx="1521126" cy="2030750"/>
          </a:xfrm>
          <a:prstGeom prst="rect">
            <a:avLst/>
          </a:prstGeom>
          <a:noFill/>
          <a:ln>
            <a:noFill/>
          </a:ln>
        </p:spPr>
      </p:pic>
      <p:sp>
        <p:nvSpPr>
          <p:cNvPr id="137" name="Google Shape;137;p14"/>
          <p:cNvSpPr txBox="1"/>
          <p:nvPr/>
        </p:nvSpPr>
        <p:spPr>
          <a:xfrm>
            <a:off x="2565025" y="703200"/>
            <a:ext cx="6427500" cy="139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2400">
                <a:solidFill>
                  <a:srgbClr val="434343"/>
                </a:solidFill>
              </a:rPr>
              <a:t>autor</a:t>
            </a:r>
            <a:endParaRPr sz="2400">
              <a:solidFill>
                <a:srgbClr val="434343"/>
              </a:solidFill>
            </a:endParaRPr>
          </a:p>
          <a:p>
            <a:pPr indent="0" lvl="0" marL="0" rtl="0" algn="l">
              <a:spcBef>
                <a:spcPts val="0"/>
              </a:spcBef>
              <a:spcAft>
                <a:spcPts val="0"/>
              </a:spcAft>
              <a:buNone/>
            </a:pPr>
            <a:r>
              <a:rPr lang="es" sz="4800">
                <a:solidFill>
                  <a:srgbClr val="2D2D2D"/>
                </a:solidFill>
              </a:rPr>
              <a:t>Kent Beck</a:t>
            </a:r>
            <a:endParaRPr sz="4800">
              <a:solidFill>
                <a:srgbClr val="2D2D2D"/>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1" name="Shape 141"/>
        <p:cNvGrpSpPr/>
        <p:nvPr/>
      </p:nvGrpSpPr>
      <p:grpSpPr>
        <a:xfrm>
          <a:off x="0" y="0"/>
          <a:ext cx="0" cy="0"/>
          <a:chOff x="0" y="0"/>
          <a:chExt cx="0" cy="0"/>
        </a:xfrm>
      </p:grpSpPr>
      <p:sp>
        <p:nvSpPr>
          <p:cNvPr id="142" name="Google Shape;142;p15"/>
          <p:cNvSpPr txBox="1"/>
          <p:nvPr/>
        </p:nvSpPr>
        <p:spPr>
          <a:xfrm>
            <a:off x="125825" y="135550"/>
            <a:ext cx="6427500" cy="139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2400">
                <a:solidFill>
                  <a:srgbClr val="434343"/>
                </a:solidFill>
              </a:rPr>
              <a:t>¿Qué es </a:t>
            </a:r>
            <a:endParaRPr sz="2400">
              <a:solidFill>
                <a:srgbClr val="434343"/>
              </a:solidFill>
            </a:endParaRPr>
          </a:p>
          <a:p>
            <a:pPr indent="0" lvl="0" marL="0" rtl="0" algn="l">
              <a:spcBef>
                <a:spcPts val="0"/>
              </a:spcBef>
              <a:spcAft>
                <a:spcPts val="0"/>
              </a:spcAft>
              <a:buNone/>
            </a:pPr>
            <a:r>
              <a:rPr lang="es" sz="4800">
                <a:solidFill>
                  <a:srgbClr val="2D2D2D"/>
                </a:solidFill>
              </a:rPr>
              <a:t>Extreme Programing?</a:t>
            </a:r>
            <a:endParaRPr sz="4800">
              <a:solidFill>
                <a:srgbClr val="2D2D2D"/>
              </a:solidFill>
            </a:endParaRPr>
          </a:p>
        </p:txBody>
      </p:sp>
      <p:pic>
        <p:nvPicPr>
          <p:cNvPr id="143" name="Google Shape;143;p15"/>
          <p:cNvPicPr preferRelativeResize="0"/>
          <p:nvPr/>
        </p:nvPicPr>
        <p:blipFill>
          <a:blip r:embed="rId4">
            <a:alphaModFix/>
          </a:blip>
          <a:stretch>
            <a:fillRect/>
          </a:stretch>
        </p:blipFill>
        <p:spPr>
          <a:xfrm>
            <a:off x="6582043" y="2105550"/>
            <a:ext cx="2572507" cy="2572507"/>
          </a:xfrm>
          <a:prstGeom prst="rect">
            <a:avLst/>
          </a:prstGeom>
          <a:noFill/>
          <a:ln>
            <a:noFill/>
          </a:ln>
        </p:spPr>
      </p:pic>
      <p:pic>
        <p:nvPicPr>
          <p:cNvPr id="144" name="Google Shape;144;p15"/>
          <p:cNvPicPr preferRelativeResize="0"/>
          <p:nvPr/>
        </p:nvPicPr>
        <p:blipFill>
          <a:blip r:embed="rId5">
            <a:alphaModFix/>
          </a:blip>
          <a:stretch>
            <a:fillRect/>
          </a:stretch>
        </p:blipFill>
        <p:spPr>
          <a:xfrm>
            <a:off x="1812650" y="1252500"/>
            <a:ext cx="5749443" cy="37850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8" name="Shape 148"/>
        <p:cNvGrpSpPr/>
        <p:nvPr/>
      </p:nvGrpSpPr>
      <p:grpSpPr>
        <a:xfrm>
          <a:off x="0" y="0"/>
          <a:ext cx="0" cy="0"/>
          <a:chOff x="0" y="0"/>
          <a:chExt cx="0" cy="0"/>
        </a:xfrm>
      </p:grpSpPr>
      <p:pic>
        <p:nvPicPr>
          <p:cNvPr id="149" name="Google Shape;149;p16"/>
          <p:cNvPicPr preferRelativeResize="0"/>
          <p:nvPr/>
        </p:nvPicPr>
        <p:blipFill>
          <a:blip r:embed="rId3">
            <a:alphaModFix/>
          </a:blip>
          <a:stretch>
            <a:fillRect/>
          </a:stretch>
        </p:blipFill>
        <p:spPr>
          <a:xfrm>
            <a:off x="0" y="-914400"/>
            <a:ext cx="9144000" cy="6096000"/>
          </a:xfrm>
          <a:prstGeom prst="rect">
            <a:avLst/>
          </a:prstGeom>
          <a:noFill/>
          <a:ln>
            <a:noFill/>
          </a:ln>
        </p:spPr>
      </p:pic>
      <p:sp>
        <p:nvSpPr>
          <p:cNvPr id="150" name="Google Shape;150;p16"/>
          <p:cNvSpPr txBox="1"/>
          <p:nvPr>
            <p:ph idx="4294967295" type="title"/>
          </p:nvPr>
        </p:nvSpPr>
        <p:spPr>
          <a:xfrm>
            <a:off x="925" y="2953675"/>
            <a:ext cx="6090300" cy="87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4800">
                <a:solidFill>
                  <a:srgbClr val="F3F3F3"/>
                </a:solidFill>
                <a:latin typeface="Arial"/>
                <a:ea typeface="Arial"/>
                <a:cs typeface="Arial"/>
                <a:sym typeface="Arial"/>
              </a:rPr>
              <a:t>Comunicación</a:t>
            </a:r>
            <a:endParaRPr sz="4800">
              <a:solidFill>
                <a:srgbClr val="F3F3F3"/>
              </a:solidFill>
              <a:latin typeface="Arial"/>
              <a:ea typeface="Arial"/>
              <a:cs typeface="Arial"/>
              <a:sym typeface="Arial"/>
            </a:endParaRPr>
          </a:p>
          <a:p>
            <a:pPr indent="457200" lvl="0" marL="914400" rtl="0" algn="l">
              <a:spcBef>
                <a:spcPts val="0"/>
              </a:spcBef>
              <a:spcAft>
                <a:spcPts val="0"/>
              </a:spcAft>
              <a:buNone/>
            </a:pPr>
            <a:r>
              <a:rPr lang="es" sz="2400">
                <a:solidFill>
                  <a:srgbClr val="F3F3F3"/>
                </a:solidFill>
                <a:latin typeface="Arial"/>
                <a:ea typeface="Arial"/>
                <a:cs typeface="Arial"/>
                <a:sym typeface="Arial"/>
              </a:rPr>
              <a:t>con </a:t>
            </a:r>
            <a:r>
              <a:rPr lang="es" sz="4800">
                <a:solidFill>
                  <a:srgbClr val="F3F3F3"/>
                </a:solidFill>
                <a:latin typeface="Arial"/>
                <a:ea typeface="Arial"/>
                <a:cs typeface="Arial"/>
                <a:sym typeface="Arial"/>
              </a:rPr>
              <a:t>Historias</a:t>
            </a:r>
            <a:endParaRPr sz="4800">
              <a:solidFill>
                <a:srgbClr val="F3F3F3"/>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4" name="Shape 154"/>
        <p:cNvGrpSpPr/>
        <p:nvPr/>
      </p:nvGrpSpPr>
      <p:grpSpPr>
        <a:xfrm>
          <a:off x="0" y="0"/>
          <a:ext cx="0" cy="0"/>
          <a:chOff x="0" y="0"/>
          <a:chExt cx="0" cy="0"/>
        </a:xfrm>
      </p:grpSpPr>
      <p:pic>
        <p:nvPicPr>
          <p:cNvPr id="155" name="Google Shape;155;p17"/>
          <p:cNvPicPr preferRelativeResize="0"/>
          <p:nvPr/>
        </p:nvPicPr>
        <p:blipFill>
          <a:blip r:embed="rId3">
            <a:alphaModFix/>
          </a:blip>
          <a:stretch>
            <a:fillRect/>
          </a:stretch>
        </p:blipFill>
        <p:spPr>
          <a:xfrm>
            <a:off x="-114025" y="-450100"/>
            <a:ext cx="9351051" cy="6017025"/>
          </a:xfrm>
          <a:prstGeom prst="rect">
            <a:avLst/>
          </a:prstGeom>
          <a:noFill/>
          <a:ln>
            <a:noFill/>
          </a:ln>
        </p:spPr>
      </p:pic>
      <p:sp>
        <p:nvSpPr>
          <p:cNvPr id="156" name="Google Shape;156;p17"/>
          <p:cNvSpPr/>
          <p:nvPr/>
        </p:nvSpPr>
        <p:spPr>
          <a:xfrm>
            <a:off x="4534375" y="447250"/>
            <a:ext cx="2921700" cy="3787800"/>
          </a:xfrm>
          <a:prstGeom prst="rect">
            <a:avLst/>
          </a:prstGeom>
          <a:noFill/>
          <a:ln cap="flat" cmpd="sng" w="9525">
            <a:solidFill>
              <a:srgbClr val="FF99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7"/>
          <p:cNvSpPr txBox="1"/>
          <p:nvPr/>
        </p:nvSpPr>
        <p:spPr>
          <a:xfrm>
            <a:off x="4945575" y="442300"/>
            <a:ext cx="2194500" cy="48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800">
                <a:solidFill>
                  <a:srgbClr val="434343"/>
                </a:solidFill>
              </a:rPr>
              <a:t>Historia de Usuario</a:t>
            </a:r>
            <a:endParaRPr sz="1800">
              <a:solidFill>
                <a:srgbClr val="434343"/>
              </a:solidFill>
            </a:endParaRPr>
          </a:p>
        </p:txBody>
      </p:sp>
      <p:cxnSp>
        <p:nvCxnSpPr>
          <p:cNvPr id="158" name="Google Shape;158;p17"/>
          <p:cNvCxnSpPr/>
          <p:nvPr/>
        </p:nvCxnSpPr>
        <p:spPr>
          <a:xfrm>
            <a:off x="4528525" y="863700"/>
            <a:ext cx="2933400" cy="10200"/>
          </a:xfrm>
          <a:prstGeom prst="straightConnector1">
            <a:avLst/>
          </a:prstGeom>
          <a:noFill/>
          <a:ln cap="flat" cmpd="sng" w="9525">
            <a:solidFill>
              <a:srgbClr val="FF9900"/>
            </a:solidFill>
            <a:prstDash val="solid"/>
            <a:round/>
            <a:headEnd len="med" w="med" type="none"/>
            <a:tailEnd len="med" w="med" type="none"/>
          </a:ln>
          <a:effectLst>
            <a:outerShdw blurRad="57150" rotWithShape="0" algn="bl" dir="5400000" dist="19050">
              <a:srgbClr val="000000">
                <a:alpha val="50000"/>
              </a:srgbClr>
            </a:outerShdw>
          </a:effectLst>
        </p:spPr>
      </p:cxnSp>
      <p:sp>
        <p:nvSpPr>
          <p:cNvPr id="159" name="Google Shape;159;p17"/>
          <p:cNvSpPr txBox="1"/>
          <p:nvPr/>
        </p:nvSpPr>
        <p:spPr>
          <a:xfrm>
            <a:off x="4564575" y="899500"/>
            <a:ext cx="1882800" cy="48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200">
                <a:solidFill>
                  <a:srgbClr val="434343"/>
                </a:solidFill>
              </a:rPr>
              <a:t>Nombre: </a:t>
            </a:r>
            <a:endParaRPr sz="1200">
              <a:solidFill>
                <a:srgbClr val="434343"/>
              </a:solidFill>
            </a:endParaRPr>
          </a:p>
        </p:txBody>
      </p:sp>
      <p:sp>
        <p:nvSpPr>
          <p:cNvPr id="160" name="Google Shape;160;p17"/>
          <p:cNvSpPr txBox="1"/>
          <p:nvPr/>
        </p:nvSpPr>
        <p:spPr>
          <a:xfrm>
            <a:off x="6015775" y="873100"/>
            <a:ext cx="1882800" cy="48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200">
                <a:solidFill>
                  <a:srgbClr val="434343"/>
                </a:solidFill>
              </a:rPr>
              <a:t>Fecha</a:t>
            </a:r>
            <a:r>
              <a:rPr lang="es" sz="1200">
                <a:solidFill>
                  <a:srgbClr val="434343"/>
                </a:solidFill>
              </a:rPr>
              <a:t>: </a:t>
            </a:r>
            <a:endParaRPr sz="1200">
              <a:solidFill>
                <a:srgbClr val="434343"/>
              </a:solidFill>
            </a:endParaRPr>
          </a:p>
        </p:txBody>
      </p:sp>
      <p:sp>
        <p:nvSpPr>
          <p:cNvPr id="161" name="Google Shape;161;p17"/>
          <p:cNvSpPr txBox="1"/>
          <p:nvPr/>
        </p:nvSpPr>
        <p:spPr>
          <a:xfrm>
            <a:off x="6012375" y="1210738"/>
            <a:ext cx="1882800" cy="48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200">
                <a:solidFill>
                  <a:srgbClr val="434343"/>
                </a:solidFill>
              </a:rPr>
              <a:t>Tipo Actividad:</a:t>
            </a:r>
            <a:r>
              <a:rPr lang="es" sz="1200">
                <a:solidFill>
                  <a:srgbClr val="434343"/>
                </a:solidFill>
              </a:rPr>
              <a:t> </a:t>
            </a:r>
            <a:endParaRPr sz="1200">
              <a:solidFill>
                <a:srgbClr val="434343"/>
              </a:solidFill>
            </a:endParaRPr>
          </a:p>
        </p:txBody>
      </p:sp>
      <p:sp>
        <p:nvSpPr>
          <p:cNvPr id="162" name="Google Shape;162;p17"/>
          <p:cNvSpPr txBox="1"/>
          <p:nvPr/>
        </p:nvSpPr>
        <p:spPr>
          <a:xfrm>
            <a:off x="4564575" y="1210738"/>
            <a:ext cx="1882800" cy="48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200">
                <a:solidFill>
                  <a:srgbClr val="434343"/>
                </a:solidFill>
              </a:rPr>
              <a:t>Número</a:t>
            </a:r>
            <a:r>
              <a:rPr lang="es" sz="1200">
                <a:solidFill>
                  <a:srgbClr val="434343"/>
                </a:solidFill>
              </a:rPr>
              <a:t>: </a:t>
            </a:r>
            <a:endParaRPr sz="1200">
              <a:solidFill>
                <a:srgbClr val="434343"/>
              </a:solidFill>
            </a:endParaRPr>
          </a:p>
        </p:txBody>
      </p:sp>
      <p:sp>
        <p:nvSpPr>
          <p:cNvPr id="163" name="Google Shape;163;p17"/>
          <p:cNvSpPr txBox="1"/>
          <p:nvPr/>
        </p:nvSpPr>
        <p:spPr>
          <a:xfrm>
            <a:off x="4564575" y="1896538"/>
            <a:ext cx="1882800" cy="48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200">
                <a:solidFill>
                  <a:srgbClr val="434343"/>
                </a:solidFill>
              </a:rPr>
              <a:t>Prioridad</a:t>
            </a:r>
            <a:endParaRPr sz="1200">
              <a:solidFill>
                <a:srgbClr val="434343"/>
              </a:solidFill>
            </a:endParaRPr>
          </a:p>
          <a:p>
            <a:pPr indent="0" lvl="0" marL="0" rtl="0" algn="l">
              <a:spcBef>
                <a:spcPts val="0"/>
              </a:spcBef>
              <a:spcAft>
                <a:spcPts val="0"/>
              </a:spcAft>
              <a:buNone/>
            </a:pPr>
            <a:r>
              <a:t/>
            </a:r>
            <a:endParaRPr sz="1200">
              <a:solidFill>
                <a:srgbClr val="434343"/>
              </a:solidFill>
            </a:endParaRPr>
          </a:p>
        </p:txBody>
      </p:sp>
      <p:sp>
        <p:nvSpPr>
          <p:cNvPr id="164" name="Google Shape;164;p17"/>
          <p:cNvSpPr txBox="1"/>
          <p:nvPr/>
        </p:nvSpPr>
        <p:spPr>
          <a:xfrm>
            <a:off x="4564575" y="1591738"/>
            <a:ext cx="1882800" cy="48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200">
                <a:solidFill>
                  <a:srgbClr val="434343"/>
                </a:solidFill>
              </a:rPr>
              <a:t>Prueba Funcional</a:t>
            </a:r>
            <a:r>
              <a:rPr lang="es" sz="1200">
                <a:solidFill>
                  <a:srgbClr val="434343"/>
                </a:solidFill>
              </a:rPr>
              <a:t>: </a:t>
            </a:r>
            <a:endParaRPr sz="1200">
              <a:solidFill>
                <a:srgbClr val="434343"/>
              </a:solidFill>
            </a:endParaRPr>
          </a:p>
        </p:txBody>
      </p:sp>
      <p:cxnSp>
        <p:nvCxnSpPr>
          <p:cNvPr id="165" name="Google Shape;165;p17"/>
          <p:cNvCxnSpPr/>
          <p:nvPr/>
        </p:nvCxnSpPr>
        <p:spPr>
          <a:xfrm>
            <a:off x="5968500" y="873875"/>
            <a:ext cx="0" cy="662100"/>
          </a:xfrm>
          <a:prstGeom prst="straightConnector1">
            <a:avLst/>
          </a:prstGeom>
          <a:noFill/>
          <a:ln cap="flat" cmpd="sng" w="9525">
            <a:solidFill>
              <a:srgbClr val="FF9900"/>
            </a:solidFill>
            <a:prstDash val="solid"/>
            <a:round/>
            <a:headEnd len="med" w="med" type="none"/>
            <a:tailEnd len="med" w="med" type="none"/>
          </a:ln>
          <a:effectLst>
            <a:outerShdw blurRad="57150" rotWithShape="0" algn="bl" dir="5400000" dist="19050">
              <a:srgbClr val="000000">
                <a:alpha val="50000"/>
              </a:srgbClr>
            </a:outerShdw>
          </a:effectLst>
        </p:spPr>
      </p:cxnSp>
      <p:cxnSp>
        <p:nvCxnSpPr>
          <p:cNvPr id="166" name="Google Shape;166;p17"/>
          <p:cNvCxnSpPr/>
          <p:nvPr/>
        </p:nvCxnSpPr>
        <p:spPr>
          <a:xfrm>
            <a:off x="4528525" y="1549500"/>
            <a:ext cx="2933400" cy="10200"/>
          </a:xfrm>
          <a:prstGeom prst="straightConnector1">
            <a:avLst/>
          </a:prstGeom>
          <a:noFill/>
          <a:ln cap="flat" cmpd="sng" w="9525">
            <a:solidFill>
              <a:srgbClr val="FF9900"/>
            </a:solidFill>
            <a:prstDash val="solid"/>
            <a:round/>
            <a:headEnd len="med" w="med" type="none"/>
            <a:tailEnd len="med" w="med" type="none"/>
          </a:ln>
          <a:effectLst>
            <a:outerShdw blurRad="57150" rotWithShape="0" algn="bl" dir="5400000" dist="19050">
              <a:srgbClr val="000000">
                <a:alpha val="50000"/>
              </a:srgbClr>
            </a:outerShdw>
          </a:effectLst>
        </p:spPr>
      </p:cxnSp>
      <p:cxnSp>
        <p:nvCxnSpPr>
          <p:cNvPr id="167" name="Google Shape;167;p17"/>
          <p:cNvCxnSpPr/>
          <p:nvPr/>
        </p:nvCxnSpPr>
        <p:spPr>
          <a:xfrm>
            <a:off x="4528525" y="1244700"/>
            <a:ext cx="2933400" cy="10200"/>
          </a:xfrm>
          <a:prstGeom prst="straightConnector1">
            <a:avLst/>
          </a:prstGeom>
          <a:noFill/>
          <a:ln cap="flat" cmpd="sng" w="9525">
            <a:solidFill>
              <a:srgbClr val="FF9900"/>
            </a:solidFill>
            <a:prstDash val="solid"/>
            <a:round/>
            <a:headEnd len="med" w="med" type="none"/>
            <a:tailEnd len="med" w="med" type="none"/>
          </a:ln>
          <a:effectLst>
            <a:outerShdw blurRad="57150" rotWithShape="0" algn="bl" dir="5400000" dist="19050">
              <a:srgbClr val="000000">
                <a:alpha val="50000"/>
              </a:srgbClr>
            </a:outerShdw>
          </a:effectLst>
        </p:spPr>
      </p:cxnSp>
      <p:cxnSp>
        <p:nvCxnSpPr>
          <p:cNvPr id="168" name="Google Shape;168;p17"/>
          <p:cNvCxnSpPr/>
          <p:nvPr/>
        </p:nvCxnSpPr>
        <p:spPr>
          <a:xfrm>
            <a:off x="4528525" y="1930500"/>
            <a:ext cx="2933400" cy="10200"/>
          </a:xfrm>
          <a:prstGeom prst="straightConnector1">
            <a:avLst/>
          </a:prstGeom>
          <a:noFill/>
          <a:ln cap="flat" cmpd="sng" w="9525">
            <a:solidFill>
              <a:srgbClr val="FF9900"/>
            </a:solidFill>
            <a:prstDash val="solid"/>
            <a:round/>
            <a:headEnd len="med" w="med" type="none"/>
            <a:tailEnd len="med" w="med" type="none"/>
          </a:ln>
          <a:effectLst>
            <a:outerShdw blurRad="57150" rotWithShape="0" algn="bl" dir="5400000" dist="19050">
              <a:srgbClr val="000000">
                <a:alpha val="50000"/>
              </a:srgbClr>
            </a:outerShdw>
          </a:effectLst>
        </p:spPr>
      </p:cxnSp>
      <p:sp>
        <p:nvSpPr>
          <p:cNvPr id="169" name="Google Shape;169;p17"/>
          <p:cNvSpPr txBox="1"/>
          <p:nvPr/>
        </p:nvSpPr>
        <p:spPr>
          <a:xfrm>
            <a:off x="5326575" y="1896538"/>
            <a:ext cx="1882800" cy="48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200">
                <a:solidFill>
                  <a:srgbClr val="434343"/>
                </a:solidFill>
              </a:rPr>
              <a:t>Técnica:</a:t>
            </a:r>
            <a:endParaRPr sz="1200">
              <a:solidFill>
                <a:srgbClr val="434343"/>
              </a:solidFill>
            </a:endParaRPr>
          </a:p>
          <a:p>
            <a:pPr indent="0" lvl="0" marL="0" rtl="0" algn="l">
              <a:spcBef>
                <a:spcPts val="0"/>
              </a:spcBef>
              <a:spcAft>
                <a:spcPts val="0"/>
              </a:spcAft>
              <a:buNone/>
            </a:pPr>
            <a:r>
              <a:rPr lang="es" sz="1200">
                <a:solidFill>
                  <a:srgbClr val="434343"/>
                </a:solidFill>
              </a:rPr>
              <a:t>Cliente:</a:t>
            </a:r>
            <a:endParaRPr sz="1200">
              <a:solidFill>
                <a:srgbClr val="434343"/>
              </a:solidFill>
            </a:endParaRPr>
          </a:p>
        </p:txBody>
      </p:sp>
      <p:cxnSp>
        <p:nvCxnSpPr>
          <p:cNvPr id="170" name="Google Shape;170;p17"/>
          <p:cNvCxnSpPr/>
          <p:nvPr/>
        </p:nvCxnSpPr>
        <p:spPr>
          <a:xfrm>
            <a:off x="4528525" y="2387700"/>
            <a:ext cx="2933400" cy="10200"/>
          </a:xfrm>
          <a:prstGeom prst="straightConnector1">
            <a:avLst/>
          </a:prstGeom>
          <a:noFill/>
          <a:ln cap="flat" cmpd="sng" w="9525">
            <a:solidFill>
              <a:srgbClr val="FF9900"/>
            </a:solidFill>
            <a:prstDash val="solid"/>
            <a:round/>
            <a:headEnd len="med" w="med" type="none"/>
            <a:tailEnd len="med" w="med" type="none"/>
          </a:ln>
          <a:effectLst>
            <a:outerShdw blurRad="57150" rotWithShape="0" algn="bl" dir="5400000" dist="19050">
              <a:srgbClr val="000000">
                <a:alpha val="50000"/>
              </a:srgbClr>
            </a:outerShdw>
          </a:effectLst>
        </p:spPr>
      </p:cxnSp>
      <p:sp>
        <p:nvSpPr>
          <p:cNvPr id="171" name="Google Shape;171;p17"/>
          <p:cNvSpPr txBox="1"/>
          <p:nvPr/>
        </p:nvSpPr>
        <p:spPr>
          <a:xfrm>
            <a:off x="4564575" y="2353738"/>
            <a:ext cx="1882800" cy="48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200">
                <a:solidFill>
                  <a:srgbClr val="434343"/>
                </a:solidFill>
              </a:rPr>
              <a:t>Riesgo:</a:t>
            </a:r>
            <a:endParaRPr sz="1200">
              <a:solidFill>
                <a:srgbClr val="434343"/>
              </a:solidFill>
            </a:endParaRPr>
          </a:p>
        </p:txBody>
      </p:sp>
      <p:sp>
        <p:nvSpPr>
          <p:cNvPr id="172" name="Google Shape;172;p17"/>
          <p:cNvSpPr txBox="1"/>
          <p:nvPr/>
        </p:nvSpPr>
        <p:spPr>
          <a:xfrm>
            <a:off x="5936175" y="2353738"/>
            <a:ext cx="1882800" cy="48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200">
                <a:solidFill>
                  <a:srgbClr val="434343"/>
                </a:solidFill>
              </a:rPr>
              <a:t>Estimación Técnica</a:t>
            </a:r>
            <a:r>
              <a:rPr lang="es" sz="1200">
                <a:solidFill>
                  <a:srgbClr val="434343"/>
                </a:solidFill>
              </a:rPr>
              <a:t>:</a:t>
            </a:r>
            <a:endParaRPr sz="1200">
              <a:solidFill>
                <a:srgbClr val="434343"/>
              </a:solidFill>
            </a:endParaRPr>
          </a:p>
        </p:txBody>
      </p:sp>
      <p:cxnSp>
        <p:nvCxnSpPr>
          <p:cNvPr id="173" name="Google Shape;173;p17"/>
          <p:cNvCxnSpPr/>
          <p:nvPr/>
        </p:nvCxnSpPr>
        <p:spPr>
          <a:xfrm>
            <a:off x="4528525" y="2844900"/>
            <a:ext cx="2933400" cy="10200"/>
          </a:xfrm>
          <a:prstGeom prst="straightConnector1">
            <a:avLst/>
          </a:prstGeom>
          <a:noFill/>
          <a:ln cap="flat" cmpd="sng" w="9525">
            <a:solidFill>
              <a:srgbClr val="FF9900"/>
            </a:solidFill>
            <a:prstDash val="solid"/>
            <a:round/>
            <a:headEnd len="med" w="med" type="none"/>
            <a:tailEnd len="med" w="med" type="none"/>
          </a:ln>
          <a:effectLst>
            <a:outerShdw blurRad="57150" rotWithShape="0" algn="bl" dir="5400000" dist="19050">
              <a:srgbClr val="000000">
                <a:alpha val="50000"/>
              </a:srgbClr>
            </a:outerShdw>
          </a:effectLst>
        </p:spPr>
      </p:cxnSp>
      <p:cxnSp>
        <p:nvCxnSpPr>
          <p:cNvPr id="174" name="Google Shape;174;p17"/>
          <p:cNvCxnSpPr/>
          <p:nvPr/>
        </p:nvCxnSpPr>
        <p:spPr>
          <a:xfrm>
            <a:off x="5968500" y="2397875"/>
            <a:ext cx="0" cy="462000"/>
          </a:xfrm>
          <a:prstGeom prst="straightConnector1">
            <a:avLst/>
          </a:prstGeom>
          <a:noFill/>
          <a:ln cap="flat" cmpd="sng" w="9525">
            <a:solidFill>
              <a:srgbClr val="FF9900"/>
            </a:solidFill>
            <a:prstDash val="solid"/>
            <a:round/>
            <a:headEnd len="med" w="med" type="none"/>
            <a:tailEnd len="med" w="med" type="none"/>
          </a:ln>
          <a:effectLst>
            <a:outerShdw blurRad="57150" rotWithShape="0" algn="bl" dir="5400000" dist="19050">
              <a:srgbClr val="000000">
                <a:alpha val="50000"/>
              </a:srgbClr>
            </a:outerShdw>
          </a:effectLst>
        </p:spPr>
      </p:cxnSp>
      <p:sp>
        <p:nvSpPr>
          <p:cNvPr id="175" name="Google Shape;175;p17"/>
          <p:cNvSpPr txBox="1"/>
          <p:nvPr/>
        </p:nvSpPr>
        <p:spPr>
          <a:xfrm>
            <a:off x="4564575" y="3420538"/>
            <a:ext cx="1882800" cy="48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200">
                <a:solidFill>
                  <a:srgbClr val="434343"/>
                </a:solidFill>
              </a:rPr>
              <a:t>Notas y Comentarios</a:t>
            </a:r>
            <a:r>
              <a:rPr lang="es" sz="1200">
                <a:solidFill>
                  <a:srgbClr val="434343"/>
                </a:solidFill>
              </a:rPr>
              <a:t>:</a:t>
            </a:r>
            <a:endParaRPr sz="1200">
              <a:solidFill>
                <a:srgbClr val="434343"/>
              </a:solidFill>
            </a:endParaRPr>
          </a:p>
        </p:txBody>
      </p:sp>
      <p:cxnSp>
        <p:nvCxnSpPr>
          <p:cNvPr id="176" name="Google Shape;176;p17"/>
          <p:cNvCxnSpPr/>
          <p:nvPr/>
        </p:nvCxnSpPr>
        <p:spPr>
          <a:xfrm>
            <a:off x="4528525" y="3378300"/>
            <a:ext cx="2933400" cy="10200"/>
          </a:xfrm>
          <a:prstGeom prst="straightConnector1">
            <a:avLst/>
          </a:prstGeom>
          <a:noFill/>
          <a:ln cap="flat" cmpd="sng" w="9525">
            <a:solidFill>
              <a:srgbClr val="FF9900"/>
            </a:solidFill>
            <a:prstDash val="solid"/>
            <a:round/>
            <a:headEnd len="med" w="med" type="none"/>
            <a:tailEnd len="med" w="med" type="none"/>
          </a:ln>
          <a:effectLst>
            <a:outerShdw blurRad="57150" rotWithShape="0" algn="bl" dir="5400000" dist="19050">
              <a:srgbClr val="000000">
                <a:alpha val="50000"/>
              </a:srgbClr>
            </a:outerShdw>
          </a:effectLst>
        </p:spPr>
      </p:cxnSp>
      <p:sp>
        <p:nvSpPr>
          <p:cNvPr id="177" name="Google Shape;177;p17"/>
          <p:cNvSpPr txBox="1"/>
          <p:nvPr/>
        </p:nvSpPr>
        <p:spPr>
          <a:xfrm>
            <a:off x="4564575" y="2810938"/>
            <a:ext cx="1882800" cy="48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200">
                <a:solidFill>
                  <a:srgbClr val="434343"/>
                </a:solidFill>
              </a:rPr>
              <a:t>Descripción</a:t>
            </a:r>
            <a:r>
              <a:rPr lang="es" sz="1200">
                <a:solidFill>
                  <a:srgbClr val="434343"/>
                </a:solidFill>
              </a:rPr>
              <a:t>:</a:t>
            </a:r>
            <a:endParaRPr sz="1200">
              <a:solidFill>
                <a:srgbClr val="434343"/>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1" name="Shape 181"/>
        <p:cNvGrpSpPr/>
        <p:nvPr/>
      </p:nvGrpSpPr>
      <p:grpSpPr>
        <a:xfrm>
          <a:off x="0" y="0"/>
          <a:ext cx="0" cy="0"/>
          <a:chOff x="0" y="0"/>
          <a:chExt cx="0" cy="0"/>
        </a:xfrm>
      </p:grpSpPr>
      <p:pic>
        <p:nvPicPr>
          <p:cNvPr id="182" name="Google Shape;182;p18"/>
          <p:cNvPicPr preferRelativeResize="0"/>
          <p:nvPr/>
        </p:nvPicPr>
        <p:blipFill rotWithShape="1">
          <a:blip r:embed="rId3">
            <a:alphaModFix/>
          </a:blip>
          <a:srcRect b="-629" l="320" r="-319" t="630"/>
          <a:stretch/>
        </p:blipFill>
        <p:spPr>
          <a:xfrm>
            <a:off x="-27425" y="-65525"/>
            <a:ext cx="9229001" cy="6026775"/>
          </a:xfrm>
          <a:prstGeom prst="rect">
            <a:avLst/>
          </a:prstGeom>
          <a:noFill/>
          <a:ln>
            <a:noFill/>
          </a:ln>
        </p:spPr>
      </p:pic>
      <p:sp>
        <p:nvSpPr>
          <p:cNvPr id="183" name="Google Shape;183;p18"/>
          <p:cNvSpPr txBox="1"/>
          <p:nvPr>
            <p:ph idx="4294967295" type="title"/>
          </p:nvPr>
        </p:nvSpPr>
        <p:spPr>
          <a:xfrm>
            <a:off x="178900" y="85050"/>
            <a:ext cx="6090300" cy="87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2400">
                <a:solidFill>
                  <a:srgbClr val="FFE599"/>
                </a:solidFill>
                <a:latin typeface="Arial"/>
                <a:ea typeface="Arial"/>
                <a:cs typeface="Arial"/>
                <a:sym typeface="Arial"/>
              </a:rPr>
              <a:t>Ciclo de vida</a:t>
            </a:r>
            <a:endParaRPr sz="2400">
              <a:solidFill>
                <a:srgbClr val="F3F3F3"/>
              </a:solidFill>
              <a:latin typeface="Arial"/>
              <a:ea typeface="Arial"/>
              <a:cs typeface="Arial"/>
              <a:sym typeface="Arial"/>
            </a:endParaRPr>
          </a:p>
          <a:p>
            <a:pPr indent="0" lvl="0" marL="0" rtl="0" algn="l">
              <a:spcBef>
                <a:spcPts val="0"/>
              </a:spcBef>
              <a:spcAft>
                <a:spcPts val="0"/>
              </a:spcAft>
              <a:buNone/>
            </a:pPr>
            <a:r>
              <a:rPr lang="es" sz="3000">
                <a:solidFill>
                  <a:srgbClr val="F3F3F3"/>
                </a:solidFill>
                <a:latin typeface="Arial"/>
                <a:ea typeface="Arial"/>
                <a:cs typeface="Arial"/>
                <a:sym typeface="Arial"/>
              </a:rPr>
              <a:t>#1</a:t>
            </a:r>
            <a:r>
              <a:rPr lang="es" sz="4200">
                <a:solidFill>
                  <a:srgbClr val="F3F3F3"/>
                </a:solidFill>
                <a:latin typeface="Arial"/>
                <a:ea typeface="Arial"/>
                <a:cs typeface="Arial"/>
                <a:sym typeface="Arial"/>
              </a:rPr>
              <a:t> Exploración</a:t>
            </a:r>
            <a:endParaRPr sz="4200">
              <a:solidFill>
                <a:srgbClr val="F3F3F3"/>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7" name="Shape 187"/>
        <p:cNvGrpSpPr/>
        <p:nvPr/>
      </p:nvGrpSpPr>
      <p:grpSpPr>
        <a:xfrm>
          <a:off x="0" y="0"/>
          <a:ext cx="0" cy="0"/>
          <a:chOff x="0" y="0"/>
          <a:chExt cx="0" cy="0"/>
        </a:xfrm>
      </p:grpSpPr>
      <p:pic>
        <p:nvPicPr>
          <p:cNvPr id="188" name="Google Shape;188;p19"/>
          <p:cNvPicPr preferRelativeResize="0"/>
          <p:nvPr/>
        </p:nvPicPr>
        <p:blipFill>
          <a:blip r:embed="rId3">
            <a:alphaModFix/>
          </a:blip>
          <a:stretch>
            <a:fillRect/>
          </a:stretch>
        </p:blipFill>
        <p:spPr>
          <a:xfrm>
            <a:off x="0" y="-241275"/>
            <a:ext cx="9144000" cy="6600589"/>
          </a:xfrm>
          <a:prstGeom prst="rect">
            <a:avLst/>
          </a:prstGeom>
          <a:noFill/>
          <a:ln>
            <a:noFill/>
          </a:ln>
        </p:spPr>
      </p:pic>
      <p:sp>
        <p:nvSpPr>
          <p:cNvPr id="189" name="Google Shape;189;p19"/>
          <p:cNvSpPr txBox="1"/>
          <p:nvPr>
            <p:ph idx="4294967295" type="title"/>
          </p:nvPr>
        </p:nvSpPr>
        <p:spPr>
          <a:xfrm>
            <a:off x="70175" y="-353575"/>
            <a:ext cx="6090300" cy="185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2400">
              <a:solidFill>
                <a:srgbClr val="F3F3F3"/>
              </a:solidFill>
              <a:latin typeface="Arial"/>
              <a:ea typeface="Arial"/>
              <a:cs typeface="Arial"/>
              <a:sym typeface="Arial"/>
            </a:endParaRPr>
          </a:p>
          <a:p>
            <a:pPr indent="0" lvl="0" marL="0" rtl="0" algn="l">
              <a:spcBef>
                <a:spcPts val="0"/>
              </a:spcBef>
              <a:spcAft>
                <a:spcPts val="0"/>
              </a:spcAft>
              <a:buNone/>
            </a:pPr>
            <a:r>
              <a:rPr lang="es" sz="3000">
                <a:solidFill>
                  <a:srgbClr val="F3F3F3"/>
                </a:solidFill>
                <a:latin typeface="Arial"/>
                <a:ea typeface="Arial"/>
                <a:cs typeface="Arial"/>
                <a:sym typeface="Arial"/>
              </a:rPr>
              <a:t>#2</a:t>
            </a:r>
            <a:r>
              <a:rPr lang="es" sz="4200">
                <a:solidFill>
                  <a:srgbClr val="F3F3F3"/>
                </a:solidFill>
                <a:latin typeface="Arial"/>
                <a:ea typeface="Arial"/>
                <a:cs typeface="Arial"/>
                <a:sym typeface="Arial"/>
              </a:rPr>
              <a:t> Planificación </a:t>
            </a:r>
            <a:endParaRPr sz="4200">
              <a:solidFill>
                <a:srgbClr val="F3F3F3"/>
              </a:solidFill>
              <a:latin typeface="Arial"/>
              <a:ea typeface="Arial"/>
              <a:cs typeface="Arial"/>
              <a:sym typeface="Arial"/>
            </a:endParaRPr>
          </a:p>
          <a:p>
            <a:pPr indent="457200" lvl="0" marL="914400" rtl="0" algn="l">
              <a:spcBef>
                <a:spcPts val="0"/>
              </a:spcBef>
              <a:spcAft>
                <a:spcPts val="0"/>
              </a:spcAft>
              <a:buNone/>
            </a:pPr>
            <a:r>
              <a:rPr lang="es" sz="3000">
                <a:solidFill>
                  <a:srgbClr val="F3F3F3"/>
                </a:solidFill>
                <a:latin typeface="Arial"/>
                <a:ea typeface="Arial"/>
                <a:cs typeface="Arial"/>
                <a:sym typeface="Arial"/>
              </a:rPr>
              <a:t>de la </a:t>
            </a:r>
            <a:r>
              <a:rPr lang="es" sz="6000">
                <a:solidFill>
                  <a:srgbClr val="F3F3F3"/>
                </a:solidFill>
                <a:latin typeface="Arial"/>
                <a:ea typeface="Arial"/>
                <a:cs typeface="Arial"/>
                <a:sym typeface="Arial"/>
              </a:rPr>
              <a:t>Entrega</a:t>
            </a:r>
            <a:endParaRPr sz="6000">
              <a:solidFill>
                <a:srgbClr val="F3F3F3"/>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3" name="Shape 193"/>
        <p:cNvGrpSpPr/>
        <p:nvPr/>
      </p:nvGrpSpPr>
      <p:grpSpPr>
        <a:xfrm>
          <a:off x="0" y="0"/>
          <a:ext cx="0" cy="0"/>
          <a:chOff x="0" y="0"/>
          <a:chExt cx="0" cy="0"/>
        </a:xfrm>
      </p:grpSpPr>
      <p:pic>
        <p:nvPicPr>
          <p:cNvPr id="194" name="Google Shape;194;p20"/>
          <p:cNvPicPr preferRelativeResize="0"/>
          <p:nvPr/>
        </p:nvPicPr>
        <p:blipFill>
          <a:blip r:embed="rId3">
            <a:alphaModFix/>
          </a:blip>
          <a:stretch>
            <a:fillRect/>
          </a:stretch>
        </p:blipFill>
        <p:spPr>
          <a:xfrm>
            <a:off x="-22250" y="-992875"/>
            <a:ext cx="9200947" cy="6133976"/>
          </a:xfrm>
          <a:prstGeom prst="rect">
            <a:avLst/>
          </a:prstGeom>
          <a:noFill/>
          <a:ln>
            <a:noFill/>
          </a:ln>
        </p:spPr>
      </p:pic>
      <p:sp>
        <p:nvSpPr>
          <p:cNvPr id="195" name="Google Shape;195;p20"/>
          <p:cNvSpPr txBox="1"/>
          <p:nvPr>
            <p:ph idx="4294967295" type="title"/>
          </p:nvPr>
        </p:nvSpPr>
        <p:spPr>
          <a:xfrm>
            <a:off x="119125" y="3441000"/>
            <a:ext cx="5507700" cy="18525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400">
              <a:solidFill>
                <a:srgbClr val="FFFFFF"/>
              </a:solidFill>
              <a:latin typeface="Arial"/>
              <a:ea typeface="Arial"/>
              <a:cs typeface="Arial"/>
              <a:sym typeface="Arial"/>
            </a:endParaRPr>
          </a:p>
          <a:p>
            <a:pPr indent="0" lvl="0" marL="0" rtl="0" algn="l">
              <a:spcBef>
                <a:spcPts val="0"/>
              </a:spcBef>
              <a:spcAft>
                <a:spcPts val="0"/>
              </a:spcAft>
              <a:buNone/>
            </a:pPr>
            <a:r>
              <a:rPr lang="es" sz="4800">
                <a:solidFill>
                  <a:srgbClr val="FFFFFF"/>
                </a:solidFill>
                <a:latin typeface="Arial"/>
                <a:ea typeface="Arial"/>
                <a:cs typeface="Arial"/>
                <a:sym typeface="Arial"/>
              </a:rPr>
              <a:t>#3</a:t>
            </a:r>
            <a:r>
              <a:rPr lang="es">
                <a:solidFill>
                  <a:srgbClr val="FFFFFF"/>
                </a:solidFill>
                <a:latin typeface="Arial"/>
                <a:ea typeface="Arial"/>
                <a:cs typeface="Arial"/>
                <a:sym typeface="Arial"/>
              </a:rPr>
              <a:t> </a:t>
            </a:r>
            <a:r>
              <a:rPr lang="es" sz="6000">
                <a:solidFill>
                  <a:srgbClr val="FFFFFF"/>
                </a:solidFill>
                <a:latin typeface="Arial"/>
                <a:ea typeface="Arial"/>
                <a:cs typeface="Arial"/>
                <a:sym typeface="Arial"/>
              </a:rPr>
              <a:t>Iteraciones</a:t>
            </a:r>
            <a:endParaRPr sz="6000">
              <a:solidFill>
                <a:srgbClr val="FFFFFF"/>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9" name="Shape 199"/>
        <p:cNvGrpSpPr/>
        <p:nvPr/>
      </p:nvGrpSpPr>
      <p:grpSpPr>
        <a:xfrm>
          <a:off x="0" y="0"/>
          <a:ext cx="0" cy="0"/>
          <a:chOff x="0" y="0"/>
          <a:chExt cx="0" cy="0"/>
        </a:xfrm>
      </p:grpSpPr>
      <p:pic>
        <p:nvPicPr>
          <p:cNvPr id="200" name="Google Shape;200;p21"/>
          <p:cNvPicPr preferRelativeResize="0"/>
          <p:nvPr/>
        </p:nvPicPr>
        <p:blipFill>
          <a:blip r:embed="rId3">
            <a:alphaModFix/>
          </a:blip>
          <a:stretch>
            <a:fillRect/>
          </a:stretch>
        </p:blipFill>
        <p:spPr>
          <a:xfrm>
            <a:off x="-118525" y="0"/>
            <a:ext cx="9341352" cy="5254524"/>
          </a:xfrm>
          <a:prstGeom prst="rect">
            <a:avLst/>
          </a:prstGeom>
          <a:noFill/>
          <a:ln>
            <a:noFill/>
          </a:ln>
        </p:spPr>
      </p:pic>
      <p:sp>
        <p:nvSpPr>
          <p:cNvPr id="201" name="Google Shape;201;p21"/>
          <p:cNvSpPr txBox="1"/>
          <p:nvPr>
            <p:ph type="title"/>
          </p:nvPr>
        </p:nvSpPr>
        <p:spPr>
          <a:xfrm>
            <a:off x="170625" y="3402025"/>
            <a:ext cx="6090300" cy="185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2400">
              <a:solidFill>
                <a:srgbClr val="F3F3F3"/>
              </a:solidFill>
              <a:latin typeface="Arial"/>
              <a:ea typeface="Arial"/>
              <a:cs typeface="Arial"/>
              <a:sym typeface="Arial"/>
            </a:endParaRPr>
          </a:p>
          <a:p>
            <a:pPr indent="0" lvl="0" marL="0" rtl="0" algn="l">
              <a:spcBef>
                <a:spcPts val="0"/>
              </a:spcBef>
              <a:spcAft>
                <a:spcPts val="0"/>
              </a:spcAft>
              <a:buNone/>
            </a:pPr>
            <a:r>
              <a:rPr lang="es" sz="4800">
                <a:solidFill>
                  <a:srgbClr val="F3F3F3"/>
                </a:solidFill>
                <a:latin typeface="Arial"/>
                <a:ea typeface="Arial"/>
                <a:cs typeface="Arial"/>
                <a:sym typeface="Arial"/>
              </a:rPr>
              <a:t>#4</a:t>
            </a:r>
            <a:r>
              <a:rPr lang="es" sz="6000">
                <a:solidFill>
                  <a:srgbClr val="F3F3F3"/>
                </a:solidFill>
                <a:latin typeface="Arial"/>
                <a:ea typeface="Arial"/>
                <a:cs typeface="Arial"/>
                <a:sym typeface="Arial"/>
              </a:rPr>
              <a:t> Producción</a:t>
            </a:r>
            <a:endParaRPr sz="6000">
              <a:solidFill>
                <a:srgbClr val="F3F3F3"/>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name="Shift">
  <a:themeElements>
    <a:clrScheme name="Shift">
      <a:dk1>
        <a:srgbClr val="FFFFFF"/>
      </a:dk1>
      <a:lt1>
        <a:srgbClr val="AF7B51"/>
      </a:lt1>
      <a:dk2>
        <a:srgbClr val="233A44"/>
      </a:dk2>
      <a:lt2>
        <a:srgbClr val="D9D9D9"/>
      </a:lt2>
      <a:accent1>
        <a:srgbClr val="00796B"/>
      </a:accent1>
      <a:accent2>
        <a:srgbClr val="D9563F"/>
      </a:accent2>
      <a:accent3>
        <a:srgbClr val="C4A15A"/>
      </a:accent3>
      <a:accent4>
        <a:srgbClr val="14F597"/>
      </a:accent4>
      <a:accent5>
        <a:srgbClr val="3D4594"/>
      </a:accent5>
      <a:accent6>
        <a:srgbClr val="163EF5"/>
      </a:accent6>
      <a:hlink>
        <a:srgbClr val="3D4594"/>
      </a:hlink>
      <a:folHlink>
        <a:srgbClr val="3D45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